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3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4.xml" ContentType="application/vnd.openxmlformats-officedocument.theme+xml"/>
  <Override PartName="/ppt/slideLayouts/slideLayout99.xml" ContentType="application/vnd.openxmlformats-officedocument.presentationml.slideLayout+xml"/>
  <Override PartName="/ppt/theme/theme5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6.xml" ContentType="application/vnd.openxmlformats-officedocument.theme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09" r:id="rId2"/>
    <p:sldMasterId id="2147483718" r:id="rId3"/>
    <p:sldMasterId id="2147483751" r:id="rId4"/>
    <p:sldMasterId id="2147483764" r:id="rId5"/>
    <p:sldMasterId id="2147483768" r:id="rId6"/>
    <p:sldMasterId id="2147483773" r:id="rId7"/>
  </p:sldMasterIdLst>
  <p:notesMasterIdLst>
    <p:notesMasterId r:id="rId22"/>
  </p:notesMasterIdLst>
  <p:sldIdLst>
    <p:sldId id="376" r:id="rId8"/>
    <p:sldId id="1735" r:id="rId9"/>
    <p:sldId id="1713" r:id="rId10"/>
    <p:sldId id="2031" r:id="rId11"/>
    <p:sldId id="2042" r:id="rId12"/>
    <p:sldId id="903" r:id="rId13"/>
    <p:sldId id="1966" r:id="rId14"/>
    <p:sldId id="1967" r:id="rId15"/>
    <p:sldId id="1968" r:id="rId16"/>
    <p:sldId id="1969" r:id="rId17"/>
    <p:sldId id="1972" r:id="rId18"/>
    <p:sldId id="281" r:id="rId19"/>
    <p:sldId id="591" r:id="rId20"/>
    <p:sldId id="16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>
        <p:scale>
          <a:sx n="75" d="100"/>
          <a:sy n="75" d="100"/>
        </p:scale>
        <p:origin x="139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jp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77D09-957B-4F95-84B7-0AE0BF2B1E5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E6C1D-8A92-442B-A778-8E765656A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25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02A053-9E28-4D4C-B446-3C2814735BD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5020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02A053-9E28-4D4C-B446-3C2814735BD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5018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7.xml"/><Relationship Id="rId4" Type="http://schemas.openxmlformats.org/officeDocument/2006/relationships/hyperlink" Target="https://twitter.com/" TargetMode="Externa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" TargetMode="External"/><Relationship Id="rId2" Type="http://schemas.openxmlformats.org/officeDocument/2006/relationships/hyperlink" Target="https://www.facebook.com/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twitter.com/" TargetMode="Externa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1405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4577536" y="4183563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2130908" y="27914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315720" y="1400109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380268" y="4834086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1010007" y="3422821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724654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17" grpId="0" animBg="1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465627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5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93E20B-4C8A-4F59-B087-3A11D128B2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67126" y="2160248"/>
            <a:ext cx="2659907" cy="2539669"/>
          </a:xfrm>
          <a:custGeom>
            <a:avLst/>
            <a:gdLst>
              <a:gd name="connsiteX0" fmla="*/ 272846 w 5320506"/>
              <a:gd name="connsiteY0" fmla="*/ 0 h 5079337"/>
              <a:gd name="connsiteX1" fmla="*/ 5047660 w 5320506"/>
              <a:gd name="connsiteY1" fmla="*/ 0 h 5079337"/>
              <a:gd name="connsiteX2" fmla="*/ 5320506 w 5320506"/>
              <a:gd name="connsiteY2" fmla="*/ 272716 h 5079337"/>
              <a:gd name="connsiteX3" fmla="*/ 5320506 w 5320506"/>
              <a:gd name="connsiteY3" fmla="*/ 4806621 h 5079337"/>
              <a:gd name="connsiteX4" fmla="*/ 5047660 w 5320506"/>
              <a:gd name="connsiteY4" fmla="*/ 5079337 h 5079337"/>
              <a:gd name="connsiteX5" fmla="*/ 272846 w 5320506"/>
              <a:gd name="connsiteY5" fmla="*/ 5079337 h 5079337"/>
              <a:gd name="connsiteX6" fmla="*/ 0 w 5320506"/>
              <a:gd name="connsiteY6" fmla="*/ 4806621 h 5079337"/>
              <a:gd name="connsiteX7" fmla="*/ 0 w 5320506"/>
              <a:gd name="connsiteY7" fmla="*/ 272716 h 5079337"/>
              <a:gd name="connsiteX8" fmla="*/ 272846 w 5320506"/>
              <a:gd name="connsiteY8" fmla="*/ 0 h 5079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20506" h="5079337">
                <a:moveTo>
                  <a:pt x="272846" y="0"/>
                </a:moveTo>
                <a:cubicBezTo>
                  <a:pt x="5047660" y="0"/>
                  <a:pt x="5047660" y="0"/>
                  <a:pt x="5047660" y="0"/>
                </a:cubicBezTo>
                <a:cubicBezTo>
                  <a:pt x="5197725" y="0"/>
                  <a:pt x="5320506" y="122722"/>
                  <a:pt x="5320506" y="272716"/>
                </a:cubicBezTo>
                <a:cubicBezTo>
                  <a:pt x="5320506" y="4806621"/>
                  <a:pt x="5320506" y="4806621"/>
                  <a:pt x="5320506" y="4806621"/>
                </a:cubicBezTo>
                <a:cubicBezTo>
                  <a:pt x="5320506" y="4956615"/>
                  <a:pt x="5197725" y="5079337"/>
                  <a:pt x="5047660" y="5079337"/>
                </a:cubicBezTo>
                <a:cubicBezTo>
                  <a:pt x="272846" y="5079337"/>
                  <a:pt x="272846" y="5079337"/>
                  <a:pt x="272846" y="5079337"/>
                </a:cubicBezTo>
                <a:cubicBezTo>
                  <a:pt x="122781" y="5079337"/>
                  <a:pt x="0" y="4956615"/>
                  <a:pt x="0" y="4806621"/>
                </a:cubicBezTo>
                <a:cubicBezTo>
                  <a:pt x="0" y="272716"/>
                  <a:pt x="0" y="272716"/>
                  <a:pt x="0" y="272716"/>
                </a:cubicBezTo>
                <a:cubicBezTo>
                  <a:pt x="0" y="122722"/>
                  <a:pt x="122781" y="0"/>
                  <a:pt x="27284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723900" dist="228600" dir="8100000" algn="tr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8570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025C71F-F630-406C-A334-0B61D0F62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5314259" cy="6858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0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247614670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EB50162-B53A-4D53-985F-D3169468460F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5AA740-871A-4FDD-B5BE-77B04DD73008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119766272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224994740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F5F7554-38B1-48BE-91E4-43BCAA8E8F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1625" y="495300"/>
            <a:ext cx="5604345" cy="5870981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0068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503319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8">
            <a:extLst>
              <a:ext uri="{FF2B5EF4-FFF2-40B4-BE49-F238E27FC236}">
                <a16:creationId xmlns:a16="http://schemas.microsoft.com/office/drawing/2014/main" id="{13D91D79-BB44-418C-A6E0-03C49B2BFF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83751" y="3678129"/>
            <a:ext cx="643205" cy="1388019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341CDB-C9B9-4F7E-86D0-A59CD06C8B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22164" y="1151763"/>
            <a:ext cx="4154933" cy="2532716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4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28910" y="247521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7228910" y="211350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7228910" y="1751802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7228910" y="1390097"/>
            <a:ext cx="2820557" cy="3255264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42767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BB034F9E-2ACF-49E2-B371-928DA82F5E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0215" y="940007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FB1E58D5-5B5E-4334-95CB-7C04506A122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58032" y="1543376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341CDB-C9B9-4F7E-86D0-A59CD06C8B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30745" y="3278705"/>
            <a:ext cx="3878940" cy="236448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4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4" grpId="0" animBg="1"/>
    </p:bldLst>
  </p:timing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63381D-AA6D-45B2-AC4E-EAD117C82B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66484" y="2398480"/>
            <a:ext cx="2925699" cy="210312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perspectiveRight" fov="3600000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8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8">
            <a:extLst>
              <a:ext uri="{FF2B5EF4-FFF2-40B4-BE49-F238E27FC236}">
                <a16:creationId xmlns:a16="http://schemas.microsoft.com/office/drawing/2014/main" id="{B7AB7AFB-ED3D-4D6A-A9B8-52817BB37E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53770" y="3302793"/>
            <a:ext cx="629044" cy="1144660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isometricRightUp">
              <a:rot lat="1200000" lon="18899998" rev="78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9A6D1CAE-3831-4DFC-A92E-1E7CD1BD65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28560" y="2434319"/>
            <a:ext cx="3565696" cy="2148840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4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</p:bldLst>
  </p:timing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5DAAA84-8CB9-4126-A2A3-B5810518A7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2589" y="1129448"/>
            <a:ext cx="4584700" cy="2794689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Right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4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5DAAA84-8CB9-4126-A2A3-B5810518A7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56138" y="1233179"/>
            <a:ext cx="4527231" cy="2759657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isometricLeft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53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B728D6DB-B85E-4643-A9CA-2E23A332871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5022" y="2276475"/>
            <a:ext cx="3376842" cy="2058416"/>
          </a:xfrm>
          <a:custGeom>
            <a:avLst/>
            <a:gdLst>
              <a:gd name="connsiteX0" fmla="*/ 0 w 6263640"/>
              <a:gd name="connsiteY0" fmla="*/ 0 h 3817620"/>
              <a:gd name="connsiteX1" fmla="*/ 6263640 w 6263640"/>
              <a:gd name="connsiteY1" fmla="*/ 0 h 3817620"/>
              <a:gd name="connsiteX2" fmla="*/ 6263640 w 6263640"/>
              <a:gd name="connsiteY2" fmla="*/ 3817620 h 3817620"/>
              <a:gd name="connsiteX3" fmla="*/ 0 w 6263640"/>
              <a:gd name="connsiteY3" fmla="*/ 3817620 h 3817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3640" h="3817620">
                <a:moveTo>
                  <a:pt x="0" y="0"/>
                </a:moveTo>
                <a:lnTo>
                  <a:pt x="6263640" y="0"/>
                </a:lnTo>
                <a:lnTo>
                  <a:pt x="6263640" y="3817620"/>
                </a:lnTo>
                <a:lnTo>
                  <a:pt x="0" y="381762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8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C53062C-9BB7-47AB-A6F1-8A1D04D2E4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68636" y="2022249"/>
            <a:ext cx="2879985" cy="18480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3980923 h 4086225"/>
              <a:gd name="connsiteX4" fmla="*/ 0 w 6762750"/>
              <a:gd name="connsiteY4" fmla="*/ 0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33545 w 6762750"/>
              <a:gd name="connsiteY3" fmla="*/ 3896681 h 4086225"/>
              <a:gd name="connsiteX4" fmla="*/ 0 w 6762750"/>
              <a:gd name="connsiteY4" fmla="*/ 0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33545" y="389668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effectLst/>
          <a:scene3d>
            <a:camera prst="perspectiveFront" fov="1800000">
              <a:rot lat="150000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5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04C06A5-7833-4BEF-AEAC-88B10E2602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07685" y="2622324"/>
            <a:ext cx="3076629" cy="18480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D705FB43-2CAF-4A25-A589-75445A70E4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8307" y="2085114"/>
            <a:ext cx="2921323" cy="1696312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" fmla="*/ 44210 w 6762750"/>
              <a:gd name="connsiteY0" fmla="*/ 0 h 4095321"/>
              <a:gd name="connsiteX1" fmla="*/ 6762750 w 6762750"/>
              <a:gd name="connsiteY1" fmla="*/ 9096 h 4095321"/>
              <a:gd name="connsiteX2" fmla="*/ 6762750 w 6762750"/>
              <a:gd name="connsiteY2" fmla="*/ 4095321 h 4095321"/>
              <a:gd name="connsiteX3" fmla="*/ 0 w 6762750"/>
              <a:gd name="connsiteY3" fmla="*/ 4095321 h 4095321"/>
              <a:gd name="connsiteX4" fmla="*/ 44210 w 6762750"/>
              <a:gd name="connsiteY4" fmla="*/ 0 h 4095321"/>
              <a:gd name="connsiteX0" fmla="*/ 106103 w 6762750"/>
              <a:gd name="connsiteY0" fmla="*/ 0 h 4095321"/>
              <a:gd name="connsiteX1" fmla="*/ 6762750 w 6762750"/>
              <a:gd name="connsiteY1" fmla="*/ 9096 h 4095321"/>
              <a:gd name="connsiteX2" fmla="*/ 6762750 w 6762750"/>
              <a:gd name="connsiteY2" fmla="*/ 4095321 h 4095321"/>
              <a:gd name="connsiteX3" fmla="*/ 0 w 6762750"/>
              <a:gd name="connsiteY3" fmla="*/ 4095321 h 4095321"/>
              <a:gd name="connsiteX4" fmla="*/ 106103 w 6762750"/>
              <a:gd name="connsiteY4" fmla="*/ 0 h 4095321"/>
              <a:gd name="connsiteX0" fmla="*/ 114945 w 6762750"/>
              <a:gd name="connsiteY0" fmla="*/ 0 h 4095321"/>
              <a:gd name="connsiteX1" fmla="*/ 6762750 w 6762750"/>
              <a:gd name="connsiteY1" fmla="*/ 9096 h 4095321"/>
              <a:gd name="connsiteX2" fmla="*/ 6762750 w 6762750"/>
              <a:gd name="connsiteY2" fmla="*/ 4095321 h 4095321"/>
              <a:gd name="connsiteX3" fmla="*/ 0 w 6762750"/>
              <a:gd name="connsiteY3" fmla="*/ 4095321 h 4095321"/>
              <a:gd name="connsiteX4" fmla="*/ 114945 w 6762750"/>
              <a:gd name="connsiteY4" fmla="*/ 0 h 4095321"/>
              <a:gd name="connsiteX0" fmla="*/ 150313 w 6762750"/>
              <a:gd name="connsiteY0" fmla="*/ 0 h 4095321"/>
              <a:gd name="connsiteX1" fmla="*/ 6762750 w 6762750"/>
              <a:gd name="connsiteY1" fmla="*/ 9096 h 4095321"/>
              <a:gd name="connsiteX2" fmla="*/ 6762750 w 6762750"/>
              <a:gd name="connsiteY2" fmla="*/ 4095321 h 4095321"/>
              <a:gd name="connsiteX3" fmla="*/ 0 w 6762750"/>
              <a:gd name="connsiteY3" fmla="*/ 4095321 h 4095321"/>
              <a:gd name="connsiteX4" fmla="*/ 150313 w 6762750"/>
              <a:gd name="connsiteY4" fmla="*/ 0 h 4095321"/>
              <a:gd name="connsiteX0" fmla="*/ 132629 w 6745066"/>
              <a:gd name="connsiteY0" fmla="*/ 0 h 4095321"/>
              <a:gd name="connsiteX1" fmla="*/ 6745066 w 6745066"/>
              <a:gd name="connsiteY1" fmla="*/ 9096 h 4095321"/>
              <a:gd name="connsiteX2" fmla="*/ 6745066 w 6745066"/>
              <a:gd name="connsiteY2" fmla="*/ 4095321 h 4095321"/>
              <a:gd name="connsiteX3" fmla="*/ 0 w 6745066"/>
              <a:gd name="connsiteY3" fmla="*/ 4058936 h 4095321"/>
              <a:gd name="connsiteX4" fmla="*/ 132629 w 6745066"/>
              <a:gd name="connsiteY4" fmla="*/ 0 h 4095321"/>
              <a:gd name="connsiteX0" fmla="*/ 167997 w 6780434"/>
              <a:gd name="connsiteY0" fmla="*/ 0 h 4095321"/>
              <a:gd name="connsiteX1" fmla="*/ 6780434 w 6780434"/>
              <a:gd name="connsiteY1" fmla="*/ 9096 h 4095321"/>
              <a:gd name="connsiteX2" fmla="*/ 6780434 w 6780434"/>
              <a:gd name="connsiteY2" fmla="*/ 4095321 h 4095321"/>
              <a:gd name="connsiteX3" fmla="*/ 0 w 6780434"/>
              <a:gd name="connsiteY3" fmla="*/ 4049840 h 4095321"/>
              <a:gd name="connsiteX4" fmla="*/ 167997 w 6780434"/>
              <a:gd name="connsiteY4" fmla="*/ 0 h 4095321"/>
              <a:gd name="connsiteX0" fmla="*/ 167997 w 6780434"/>
              <a:gd name="connsiteY0" fmla="*/ 0 h 4095321"/>
              <a:gd name="connsiteX1" fmla="*/ 6780434 w 6780434"/>
              <a:gd name="connsiteY1" fmla="*/ 9096 h 4095321"/>
              <a:gd name="connsiteX2" fmla="*/ 6780434 w 6780434"/>
              <a:gd name="connsiteY2" fmla="*/ 4095321 h 4095321"/>
              <a:gd name="connsiteX3" fmla="*/ 0 w 6780434"/>
              <a:gd name="connsiteY3" fmla="*/ 4049840 h 4095321"/>
              <a:gd name="connsiteX4" fmla="*/ 167997 w 6780434"/>
              <a:gd name="connsiteY4" fmla="*/ 0 h 4095321"/>
              <a:gd name="connsiteX0" fmla="*/ 167997 w 6780434"/>
              <a:gd name="connsiteY0" fmla="*/ 0 h 4049840"/>
              <a:gd name="connsiteX1" fmla="*/ 6780434 w 6780434"/>
              <a:gd name="connsiteY1" fmla="*/ 9096 h 4049840"/>
              <a:gd name="connsiteX2" fmla="*/ 6656647 w 6780434"/>
              <a:gd name="connsiteY2" fmla="*/ 4040744 h 4049840"/>
              <a:gd name="connsiteX3" fmla="*/ 0 w 6780434"/>
              <a:gd name="connsiteY3" fmla="*/ 4049840 h 4049840"/>
              <a:gd name="connsiteX4" fmla="*/ 167997 w 6780434"/>
              <a:gd name="connsiteY4" fmla="*/ 0 h 4049840"/>
              <a:gd name="connsiteX0" fmla="*/ 167997 w 6780434"/>
              <a:gd name="connsiteY0" fmla="*/ 0 h 4049840"/>
              <a:gd name="connsiteX1" fmla="*/ 6780434 w 6780434"/>
              <a:gd name="connsiteY1" fmla="*/ 9096 h 4049840"/>
              <a:gd name="connsiteX2" fmla="*/ 6577070 w 6780434"/>
              <a:gd name="connsiteY2" fmla="*/ 4013455 h 4049840"/>
              <a:gd name="connsiteX3" fmla="*/ 0 w 6780434"/>
              <a:gd name="connsiteY3" fmla="*/ 4049840 h 4049840"/>
              <a:gd name="connsiteX4" fmla="*/ 167997 w 6780434"/>
              <a:gd name="connsiteY4" fmla="*/ 0 h 4049840"/>
              <a:gd name="connsiteX0" fmla="*/ 167997 w 6780434"/>
              <a:gd name="connsiteY0" fmla="*/ 0 h 4049840"/>
              <a:gd name="connsiteX1" fmla="*/ 6780434 w 6780434"/>
              <a:gd name="connsiteY1" fmla="*/ 9096 h 4049840"/>
              <a:gd name="connsiteX2" fmla="*/ 6524018 w 6780434"/>
              <a:gd name="connsiteY2" fmla="*/ 3986167 h 4049840"/>
              <a:gd name="connsiteX3" fmla="*/ 0 w 6780434"/>
              <a:gd name="connsiteY3" fmla="*/ 4049840 h 4049840"/>
              <a:gd name="connsiteX4" fmla="*/ 167997 w 6780434"/>
              <a:gd name="connsiteY4" fmla="*/ 0 h 4049840"/>
              <a:gd name="connsiteX0" fmla="*/ 167997 w 6780434"/>
              <a:gd name="connsiteY0" fmla="*/ 0 h 4049840"/>
              <a:gd name="connsiteX1" fmla="*/ 6780434 w 6780434"/>
              <a:gd name="connsiteY1" fmla="*/ 9096 h 4049840"/>
              <a:gd name="connsiteX2" fmla="*/ 6497493 w 6780434"/>
              <a:gd name="connsiteY2" fmla="*/ 3986167 h 4049840"/>
              <a:gd name="connsiteX3" fmla="*/ 0 w 6780434"/>
              <a:gd name="connsiteY3" fmla="*/ 4049840 h 4049840"/>
              <a:gd name="connsiteX4" fmla="*/ 167997 w 6780434"/>
              <a:gd name="connsiteY4" fmla="*/ 0 h 4049840"/>
              <a:gd name="connsiteX0" fmla="*/ 167997 w 6780434"/>
              <a:gd name="connsiteY0" fmla="*/ 0 h 4049840"/>
              <a:gd name="connsiteX1" fmla="*/ 6780434 w 6780434"/>
              <a:gd name="connsiteY1" fmla="*/ 9096 h 4049840"/>
              <a:gd name="connsiteX2" fmla="*/ 6444441 w 6780434"/>
              <a:gd name="connsiteY2" fmla="*/ 3986167 h 4049840"/>
              <a:gd name="connsiteX3" fmla="*/ 0 w 6780434"/>
              <a:gd name="connsiteY3" fmla="*/ 4049840 h 4049840"/>
              <a:gd name="connsiteX4" fmla="*/ 167997 w 6780434"/>
              <a:gd name="connsiteY4" fmla="*/ 0 h 4049840"/>
              <a:gd name="connsiteX0" fmla="*/ 167997 w 6727383"/>
              <a:gd name="connsiteY0" fmla="*/ 0 h 4049840"/>
              <a:gd name="connsiteX1" fmla="*/ 6727383 w 6727383"/>
              <a:gd name="connsiteY1" fmla="*/ 72769 h 4049840"/>
              <a:gd name="connsiteX2" fmla="*/ 6444441 w 6727383"/>
              <a:gd name="connsiteY2" fmla="*/ 3986167 h 4049840"/>
              <a:gd name="connsiteX3" fmla="*/ 0 w 6727383"/>
              <a:gd name="connsiteY3" fmla="*/ 4049840 h 4049840"/>
              <a:gd name="connsiteX4" fmla="*/ 167997 w 6727383"/>
              <a:gd name="connsiteY4" fmla="*/ 0 h 4049840"/>
              <a:gd name="connsiteX0" fmla="*/ 167997 w 6745067"/>
              <a:gd name="connsiteY0" fmla="*/ 0 h 4049840"/>
              <a:gd name="connsiteX1" fmla="*/ 6745067 w 6745067"/>
              <a:gd name="connsiteY1" fmla="*/ 45481 h 4049840"/>
              <a:gd name="connsiteX2" fmla="*/ 6444441 w 6745067"/>
              <a:gd name="connsiteY2" fmla="*/ 3986167 h 4049840"/>
              <a:gd name="connsiteX3" fmla="*/ 0 w 6745067"/>
              <a:gd name="connsiteY3" fmla="*/ 4049840 h 4049840"/>
              <a:gd name="connsiteX4" fmla="*/ 167997 w 6745067"/>
              <a:gd name="connsiteY4" fmla="*/ 0 h 4049840"/>
              <a:gd name="connsiteX0" fmla="*/ 167997 w 6780435"/>
              <a:gd name="connsiteY0" fmla="*/ 0 h 4049840"/>
              <a:gd name="connsiteX1" fmla="*/ 6780435 w 6780435"/>
              <a:gd name="connsiteY1" fmla="*/ 54577 h 4049840"/>
              <a:gd name="connsiteX2" fmla="*/ 6444441 w 6780435"/>
              <a:gd name="connsiteY2" fmla="*/ 3986167 h 4049840"/>
              <a:gd name="connsiteX3" fmla="*/ 0 w 6780435"/>
              <a:gd name="connsiteY3" fmla="*/ 4049840 h 4049840"/>
              <a:gd name="connsiteX4" fmla="*/ 167997 w 6780435"/>
              <a:gd name="connsiteY4" fmla="*/ 0 h 4049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0435" h="4049840">
                <a:moveTo>
                  <a:pt x="167997" y="0"/>
                </a:moveTo>
                <a:lnTo>
                  <a:pt x="6780435" y="54577"/>
                </a:lnTo>
                <a:lnTo>
                  <a:pt x="6444441" y="3986167"/>
                </a:lnTo>
                <a:lnTo>
                  <a:pt x="0" y="4049840"/>
                </a:lnTo>
                <a:cubicBezTo>
                  <a:pt x="0" y="2687765"/>
                  <a:pt x="167997" y="1362075"/>
                  <a:pt x="167997" y="0"/>
                </a:cubicBez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240000" lon="1896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8D8F2483-F389-4908-BE22-45DF052AE3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41547" y="2077493"/>
            <a:ext cx="2688859" cy="1700122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75898 w 6762750"/>
              <a:gd name="connsiteY3" fmla="*/ 4086225 h 4086225"/>
              <a:gd name="connsiteX4" fmla="*/ 0 w 6762750"/>
              <a:gd name="connsiteY4" fmla="*/ 0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142308 w 6762750"/>
              <a:gd name="connsiteY3" fmla="*/ 4031648 h 4086225"/>
              <a:gd name="connsiteX4" fmla="*/ 0 w 6762750"/>
              <a:gd name="connsiteY4" fmla="*/ 0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379488 w 6762750"/>
              <a:gd name="connsiteY3" fmla="*/ 3940687 h 4086225"/>
              <a:gd name="connsiteX4" fmla="*/ 0 w 6762750"/>
              <a:gd name="connsiteY4" fmla="*/ 0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379488 w 6762750"/>
              <a:gd name="connsiteY3" fmla="*/ 3940687 h 4086225"/>
              <a:gd name="connsiteX4" fmla="*/ 0 w 6762750"/>
              <a:gd name="connsiteY4" fmla="*/ 0 h 4086225"/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379488 w 6762750"/>
              <a:gd name="connsiteY3" fmla="*/ 3940687 h 4086225"/>
              <a:gd name="connsiteX4" fmla="*/ 0 w 6762750"/>
              <a:gd name="connsiteY4" fmla="*/ 0 h 4086225"/>
              <a:gd name="connsiteX0" fmla="*/ 0 w 6696340"/>
              <a:gd name="connsiteY0" fmla="*/ 0 h 4086225"/>
              <a:gd name="connsiteX1" fmla="*/ 6696340 w 6696340"/>
              <a:gd name="connsiteY1" fmla="*/ 0 h 4086225"/>
              <a:gd name="connsiteX2" fmla="*/ 6696340 w 6696340"/>
              <a:gd name="connsiteY2" fmla="*/ 4086225 h 4086225"/>
              <a:gd name="connsiteX3" fmla="*/ 313078 w 6696340"/>
              <a:gd name="connsiteY3" fmla="*/ 3940687 h 4086225"/>
              <a:gd name="connsiteX4" fmla="*/ 0 w 6696340"/>
              <a:gd name="connsiteY4" fmla="*/ 0 h 4086225"/>
              <a:gd name="connsiteX0" fmla="*/ 0 w 6724802"/>
              <a:gd name="connsiteY0" fmla="*/ 45481 h 4086225"/>
              <a:gd name="connsiteX1" fmla="*/ 6724802 w 6724802"/>
              <a:gd name="connsiteY1" fmla="*/ 0 h 4086225"/>
              <a:gd name="connsiteX2" fmla="*/ 6724802 w 6724802"/>
              <a:gd name="connsiteY2" fmla="*/ 4086225 h 4086225"/>
              <a:gd name="connsiteX3" fmla="*/ 341540 w 6724802"/>
              <a:gd name="connsiteY3" fmla="*/ 3940687 h 4086225"/>
              <a:gd name="connsiteX4" fmla="*/ 0 w 6724802"/>
              <a:gd name="connsiteY4" fmla="*/ 45481 h 4086225"/>
              <a:gd name="connsiteX0" fmla="*/ 0 w 6724802"/>
              <a:gd name="connsiteY0" fmla="*/ 81865 h 4086225"/>
              <a:gd name="connsiteX1" fmla="*/ 6724802 w 6724802"/>
              <a:gd name="connsiteY1" fmla="*/ 0 h 4086225"/>
              <a:gd name="connsiteX2" fmla="*/ 6724802 w 6724802"/>
              <a:gd name="connsiteY2" fmla="*/ 4086225 h 4086225"/>
              <a:gd name="connsiteX3" fmla="*/ 341540 w 6724802"/>
              <a:gd name="connsiteY3" fmla="*/ 3940687 h 4086225"/>
              <a:gd name="connsiteX4" fmla="*/ 0 w 6724802"/>
              <a:gd name="connsiteY4" fmla="*/ 81865 h 4086225"/>
              <a:gd name="connsiteX0" fmla="*/ 0 w 6705828"/>
              <a:gd name="connsiteY0" fmla="*/ 81865 h 4086225"/>
              <a:gd name="connsiteX1" fmla="*/ 6705828 w 6705828"/>
              <a:gd name="connsiteY1" fmla="*/ 0 h 4086225"/>
              <a:gd name="connsiteX2" fmla="*/ 6705828 w 6705828"/>
              <a:gd name="connsiteY2" fmla="*/ 4086225 h 4086225"/>
              <a:gd name="connsiteX3" fmla="*/ 322566 w 6705828"/>
              <a:gd name="connsiteY3" fmla="*/ 3940687 h 4086225"/>
              <a:gd name="connsiteX4" fmla="*/ 0 w 6705828"/>
              <a:gd name="connsiteY4" fmla="*/ 81865 h 4086225"/>
              <a:gd name="connsiteX0" fmla="*/ 0 w 6705828"/>
              <a:gd name="connsiteY0" fmla="*/ 109153 h 4113513"/>
              <a:gd name="connsiteX1" fmla="*/ 6544546 w 6705828"/>
              <a:gd name="connsiteY1" fmla="*/ 0 h 4113513"/>
              <a:gd name="connsiteX2" fmla="*/ 6705828 w 6705828"/>
              <a:gd name="connsiteY2" fmla="*/ 4113513 h 4113513"/>
              <a:gd name="connsiteX3" fmla="*/ 322566 w 6705828"/>
              <a:gd name="connsiteY3" fmla="*/ 3967975 h 4113513"/>
              <a:gd name="connsiteX4" fmla="*/ 0 w 6705828"/>
              <a:gd name="connsiteY4" fmla="*/ 109153 h 4113513"/>
              <a:gd name="connsiteX0" fmla="*/ 0 w 6648905"/>
              <a:gd name="connsiteY0" fmla="*/ 109153 h 4077128"/>
              <a:gd name="connsiteX1" fmla="*/ 6544546 w 6648905"/>
              <a:gd name="connsiteY1" fmla="*/ 0 h 4077128"/>
              <a:gd name="connsiteX2" fmla="*/ 6648905 w 6648905"/>
              <a:gd name="connsiteY2" fmla="*/ 4077128 h 4077128"/>
              <a:gd name="connsiteX3" fmla="*/ 322566 w 6648905"/>
              <a:gd name="connsiteY3" fmla="*/ 3967975 h 4077128"/>
              <a:gd name="connsiteX4" fmla="*/ 0 w 6648905"/>
              <a:gd name="connsiteY4" fmla="*/ 109153 h 4077128"/>
              <a:gd name="connsiteX0" fmla="*/ 0 w 6667879"/>
              <a:gd name="connsiteY0" fmla="*/ 109153 h 4068032"/>
              <a:gd name="connsiteX1" fmla="*/ 6544546 w 6667879"/>
              <a:gd name="connsiteY1" fmla="*/ 0 h 4068032"/>
              <a:gd name="connsiteX2" fmla="*/ 6667879 w 6667879"/>
              <a:gd name="connsiteY2" fmla="*/ 4068032 h 4068032"/>
              <a:gd name="connsiteX3" fmla="*/ 322566 w 6667879"/>
              <a:gd name="connsiteY3" fmla="*/ 3967975 h 4068032"/>
              <a:gd name="connsiteX4" fmla="*/ 0 w 6667879"/>
              <a:gd name="connsiteY4" fmla="*/ 109153 h 4068032"/>
              <a:gd name="connsiteX0" fmla="*/ 0 w 6696341"/>
              <a:gd name="connsiteY0" fmla="*/ 109153 h 4058936"/>
              <a:gd name="connsiteX1" fmla="*/ 6544546 w 6696341"/>
              <a:gd name="connsiteY1" fmla="*/ 0 h 4058936"/>
              <a:gd name="connsiteX2" fmla="*/ 6696341 w 6696341"/>
              <a:gd name="connsiteY2" fmla="*/ 4058936 h 4058936"/>
              <a:gd name="connsiteX3" fmla="*/ 322566 w 6696341"/>
              <a:gd name="connsiteY3" fmla="*/ 3967975 h 4058936"/>
              <a:gd name="connsiteX4" fmla="*/ 0 w 6696341"/>
              <a:gd name="connsiteY4" fmla="*/ 109153 h 4058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6341" h="4058936">
                <a:moveTo>
                  <a:pt x="0" y="109153"/>
                </a:moveTo>
                <a:lnTo>
                  <a:pt x="6544546" y="0"/>
                </a:lnTo>
                <a:lnTo>
                  <a:pt x="6696341" y="4058936"/>
                </a:lnTo>
                <a:lnTo>
                  <a:pt x="322566" y="3967975"/>
                </a:lnTo>
                <a:cubicBezTo>
                  <a:pt x="-28460" y="204518"/>
                  <a:pt x="161282" y="1807785"/>
                  <a:pt x="0" y="109153"/>
                </a:cubicBez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300000" lon="24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04C06A5-7833-4BEF-AEAC-88B10E2602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2289" y="2088924"/>
            <a:ext cx="2972433" cy="1873477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 dpi="0" rotWithShape="1">
            <a:blip r:embed="rId2">
              <a:alphaModFix amt="76000"/>
            </a:blip>
            <a:srcRect/>
            <a:stretch>
              <a:fillRect/>
            </a:stretch>
          </a:blipFill>
          <a:effectLst/>
          <a:scene3d>
            <a:camera prst="perspectiveFront" fov="1200000">
              <a:rot lat="900000" lon="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3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6" grpId="0" animBg="1"/>
    </p:bldLst>
  </p:timing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04C06A5-7833-4BEF-AEAC-88B10E2602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9022" y="1657350"/>
            <a:ext cx="3095222" cy="2024063"/>
          </a:xfrm>
          <a:custGeom>
            <a:avLst/>
            <a:gdLst>
              <a:gd name="connsiteX0" fmla="*/ 0 w 6762750"/>
              <a:gd name="connsiteY0" fmla="*/ 0 h 4086225"/>
              <a:gd name="connsiteX1" fmla="*/ 6762750 w 6762750"/>
              <a:gd name="connsiteY1" fmla="*/ 0 h 4086225"/>
              <a:gd name="connsiteX2" fmla="*/ 6762750 w 6762750"/>
              <a:gd name="connsiteY2" fmla="*/ 4086225 h 4086225"/>
              <a:gd name="connsiteX3" fmla="*/ 0 w 6762750"/>
              <a:gd name="connsiteY3" fmla="*/ 4086225 h 408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2750" h="4086225">
                <a:moveTo>
                  <a:pt x="0" y="0"/>
                </a:moveTo>
                <a:lnTo>
                  <a:pt x="6762750" y="0"/>
                </a:lnTo>
                <a:lnTo>
                  <a:pt x="6762750" y="4086225"/>
                </a:lnTo>
                <a:lnTo>
                  <a:pt x="0" y="4086225"/>
                </a:lnTo>
                <a:close/>
              </a:path>
            </a:pathLst>
          </a:custGeom>
          <a:blipFill dpi="0" rotWithShape="1">
            <a:blip r:embed="rId2">
              <a:alphaModFix amt="53000"/>
            </a:blip>
            <a:srcRect/>
            <a:stretch>
              <a:fillRect/>
            </a:stretch>
          </a:blipFill>
          <a:effectLst/>
          <a:scene3d>
            <a:camera prst="perspectiveFront" fov="2100000">
              <a:rot lat="2100000" lon="2231522" rev="2130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06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048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096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144000" y="0"/>
            <a:ext cx="3048000" cy="29718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1178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CC5FAF24-BEA2-490B-BCDB-DFAC9D7728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93827" y="1746739"/>
            <a:ext cx="5604345" cy="2485293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3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2EE59A4B-62F4-4433-BE85-26B188EF139D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6225994" y="11418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18337562-962D-485E-8F64-009D65426FF2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3383928" y="4078436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8F8AEF08-EB9B-4A32-8467-5998B2BB5650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-927309" y="-4065365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6EEEE568-1DB7-48CC-BF26-76D245147EB5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768099" y="-5153771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467146EF-49BF-42F0-B8C7-5CD08CBA8640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1926033" y="-1086753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7B5FE4D9-3147-4486-96B9-5E08CA951EE6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-2385204" y="-9230553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DE0EB38-B27B-4434-BFBD-E0630270C9A5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-2841811" y="-841556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4B8E2F39-97C7-4305-8208-06313DBAB462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4316123" y="3225462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9E02DE52-BA19-4266-8058-7F9FDAAF4A1C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-9995114" y="-4918338"/>
            <a:ext cx="4034631" cy="883059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0088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8559E-6 -4.81481E-6 L 0.61313 0.62929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4" dur="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4579E-6 2.96296E-6 L -0.58521 -0.59398 " pathEditMode="relative" rAng="0" ptsTypes="AA">
                                      <p:cBhvr>
                                        <p:cTn id="16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61" y="-2969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18" dur="6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20" dur="6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20000" decel="2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1405E-6 -3.51852E-6 L 0.61314 0.62929 " pathEditMode="relative" rAng="0" ptsTypes="AA">
                                      <p:cBhvr>
                                        <p:cTn id="22" dur="6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654" y="31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2417F1E4-026F-483C-93F7-966CE4BE8C83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29114" y="84962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6607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299FF38B-C933-4889-900A-6F061087770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15322" y="758218"/>
            <a:ext cx="2538913" cy="514900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4195541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ACFF124-91DE-4270-8B20-C6B773DA6F3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232834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D29ACF4C-B280-4B02-861A-2A89FDA3820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999243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CEFB7973-0670-4441-9F1A-0A9A6A0C786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909132" y="1224083"/>
            <a:ext cx="2098275" cy="425537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82674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BC04114F-B17C-47EC-AF69-2916485680D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05790" y="369627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B6222758-0FAF-4255-9C81-1A0F962F6FB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29802" y="1328498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EC7EB88-1C11-44DF-B215-3D516927963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004941" y="4764436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533DC553-12CF-406F-9DB9-67DB3CFD36C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850430" y="-3081125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A89E6887-55DE-40BF-915A-82B7ABE85B2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8784" y="-4053479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7A5965A1-0BCC-4AA7-AA83-A54A26EEBB3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89595" y="-669291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3D5E6D23-BAD6-4EE7-BEF0-298DCA579CA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889420" y="3753816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6F22F61A-69C9-4DA6-9D4F-E04805CAFB2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088571" y="8142972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C6137A97-A52B-4418-9BB7-52427A63AFA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1236624" y="5727928"/>
            <a:ext cx="2278521" cy="4634173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3226151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8901E-6 2.22222E-6 L -0.18135 -0.4475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27418E-6 4.81481E-6 L -0.18136 -0.4475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54511E-6 -1.48148E-6 L -0.18136 -0.44757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89689E-6 -5E-6 L -0.18136 -0.44757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autoRev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84716E-6 -2.40741E-6 L -0.18136 -0.44757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1808E-6 -3.14815E-6 L -0.18136 -0.44757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autoRev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82255E-6 2.59259E-6 L -0.18136 -0.44757 " pathEditMode="relative" rAng="0" ptsTypes="AA">
                                      <p:cBhvr>
                                        <p:cTn id="18" dur="7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7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accel="50000" decel="50000" autoRev="1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5.14256E-7 2.77778E-6 L -0.18136 -0.44757 " pathEditMode="relative" rAng="0" ptsTypes="AA">
                                      <p:cBhvr>
                                        <p:cTn id="20" dur="7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accel="50000" decel="50000" autoRev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2.89546E-6 -2.40741E-6 L -0.18136 -0.44757 " pathEditMode="relative" rAng="0" ptsTypes="AA">
                                      <p:cBhvr>
                                        <p:cTn id="22" dur="7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68" y="-2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C6B4B5C6-317D-4962-9048-37719B2DE0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6458" y="311043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FD299AD-3DBC-433F-9DF7-F306EF6A99A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07460" y="315615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  <a:scene3d>
            <a:camera prst="orthographicFront">
              <a:rot lat="0" lon="1800000" rev="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1E9F344F-8748-4D29-B4EF-88107DA18C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33309" y="3156155"/>
            <a:ext cx="3130142" cy="6754761"/>
          </a:xfrm>
          <a:custGeom>
            <a:avLst/>
            <a:gdLst>
              <a:gd name="connsiteX0" fmla="*/ 0 w 6261100"/>
              <a:gd name="connsiteY0" fmla="*/ 0 h 13509522"/>
              <a:gd name="connsiteX1" fmla="*/ 6261100 w 6261100"/>
              <a:gd name="connsiteY1" fmla="*/ 0 h 13509522"/>
              <a:gd name="connsiteX2" fmla="*/ 6261100 w 6261100"/>
              <a:gd name="connsiteY2" fmla="*/ 13509522 h 13509522"/>
              <a:gd name="connsiteX3" fmla="*/ 0 w 6261100"/>
              <a:gd name="connsiteY3" fmla="*/ 13509522 h 13509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61100" h="13509522">
                <a:moveTo>
                  <a:pt x="0" y="0"/>
                </a:moveTo>
                <a:lnTo>
                  <a:pt x="6261100" y="0"/>
                </a:lnTo>
                <a:lnTo>
                  <a:pt x="6261100" y="13509522"/>
                </a:lnTo>
                <a:lnTo>
                  <a:pt x="0" y="13509522"/>
                </a:lnTo>
                <a:close/>
              </a:path>
            </a:pathLst>
          </a:custGeom>
          <a:blipFill>
            <a:blip r:embed="rId2"/>
            <a:tile tx="0" ty="0" sx="100000" sy="100000" flip="none" algn="ctr"/>
          </a:blip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5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0" grpId="0" animBg="1"/>
          <p:bldP spid="29" grpId="0" animBg="1"/>
        </p:bldLst>
      </p:timing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4A02EFB-B385-47FF-9B8B-D0AF70EB0A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88140" y="625268"/>
            <a:ext cx="2757066" cy="5607464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34695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14A02EFB-B385-47FF-9B8B-D0AF70EB0AC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88140" y="625268"/>
            <a:ext cx="2757066" cy="5607464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21156044" lon="19471222" rev="2142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171222637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23F710-3A2E-425B-A333-5A92DAD13EA9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910374" y="247715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A28F13BA-1910-4632-AD0A-D7B0A4CE4C4D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003114" y="956923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DD410A9-9FE3-4789-A7BC-46C85AFCD272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128261" y="-47364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52916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86656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4436365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8006170" y="1401827"/>
            <a:ext cx="3319272" cy="28490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0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DD410A9-9FE3-4789-A7BC-46C85AFCD272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012984" y="-254938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7A52C93F-F0CC-4A4A-ABA9-5A30489F2F8E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1719" y="2240621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7" name="Picture Placeholder 4">
            <a:extLst>
              <a:ext uri="{FF2B5EF4-FFF2-40B4-BE49-F238E27FC236}">
                <a16:creationId xmlns:a16="http://schemas.microsoft.com/office/drawing/2014/main" id="{DAA3E768-26D8-4B93-883E-2190238146FB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322508" y="-43877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9A96855E-0C0B-42CE-91C9-AE3C8F1221FD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304707" y="490679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931DAE40-C18E-4237-B28F-25D660550E7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0020490" y="2447842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02AD1624-5BD6-4E5E-B307-26317D0BDFE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899782" y="-558075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76A9713-42A3-4558-AF3C-975E68B3604A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917772" y="-3236375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AFD2B53B-0A07-43BF-9BEA-C72C900E6505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2027017" y="-289914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105048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DD410A9-9FE3-4789-A7BC-46C85AFCD272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527312" y="33960"/>
            <a:ext cx="3080233" cy="6866281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99387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A0442CB4-02A3-445D-B385-3A537BC279F1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552658" y="906954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69A1D6E-551A-4D95-8296-50971FFD7083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5742032" y="-592757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19540A2-5E76-49FF-B414-5A30F6EF70D6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1445553" y="2480325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33470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bg>
      <p:bgPr>
        <a:solidFill>
          <a:srgbClr val="131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DB8D0F1-3783-4D29-ABF1-F6032F25C822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819810" y="566690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/>
              <a:t>Drop in here your images 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9FFAD1B3-C6C0-4BF6-A7B0-B7952B535F66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0010635" y="784533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D0A9357A-2328-4772-ACFB-502367CA9F74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377073" y="3494843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27DBCCB7-6EA6-4E72-950B-7C3B221CF6F4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6388" y="3361776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6687E59D-80A1-42F6-8D0F-2B38FAADDA89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-1012326" y="683426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7E715FB8-53EA-4919-B1E4-B609DAC360A8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639841" y="-2155492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C46817BB-A669-43D4-9706-C0D2D144FE50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76384" y="-2175089"/>
            <a:ext cx="2407364" cy="514178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899334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57C70D-47AE-4BCC-B703-C18D129A6673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99719" y="1197694"/>
            <a:ext cx="1986214" cy="424227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BottomDown"/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52742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AA24EC50-EAD6-4818-A560-1BBC95112582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4568300" y="132588"/>
            <a:ext cx="3055400" cy="6592824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0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AA24EC50-EAD6-4818-A560-1BBC95112582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4809118" y="539496"/>
            <a:ext cx="2529922" cy="5458968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/>
          <a:scene3d>
            <a:camera prst="isometricTopUp"/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4955AE4-982C-411B-8E02-DA9762E66B0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24921" y="645886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31091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4955AE4-982C-411B-8E02-DA9762E66B0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379333" y="-659323"/>
            <a:ext cx="3521845" cy="7850696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351677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rgbClr val="F851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E6FB2DE-8735-4B79-BDCB-115BD0A3271E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874932" y="132615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3A2246E0-C8F4-4901-853D-A569A8290A2F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601244" y="2670091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30CD2805-03B8-42C8-8266-0B3EBF6AAF10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159116" y="2462554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0CB81037-EE8F-4DD5-8A63-4987B5A1FFB3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8394992" y="-255606"/>
            <a:ext cx="1970227" cy="4391918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</p:spTree>
    <p:extLst>
      <p:ext uri="{BB962C8B-B14F-4D97-AF65-F5344CB8AC3E}">
        <p14:creationId xmlns:p14="http://schemas.microsoft.com/office/powerpoint/2010/main" val="226215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47898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3783356" y="33384"/>
            <a:ext cx="3684105" cy="335275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783356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47898" y="3429000"/>
            <a:ext cx="3684105" cy="338418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96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4955AE4-982C-411B-8E02-DA9762E66B0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5014490" y="660400"/>
            <a:ext cx="2103841" cy="4689762"/>
          </a:xfrm>
          <a:custGeom>
            <a:avLst/>
            <a:gdLst>
              <a:gd name="connsiteX0" fmla="*/ 540818 w 3856038"/>
              <a:gd name="connsiteY0" fmla="*/ 33 h 8234879"/>
              <a:gd name="connsiteX1" fmla="*/ 790982 w 3856038"/>
              <a:gd name="connsiteY1" fmla="*/ 4667 h 8234879"/>
              <a:gd name="connsiteX2" fmla="*/ 845532 w 3856038"/>
              <a:gd name="connsiteY2" fmla="*/ 82184 h 8234879"/>
              <a:gd name="connsiteX3" fmla="*/ 937586 w 3856038"/>
              <a:gd name="connsiteY3" fmla="*/ 281030 h 8234879"/>
              <a:gd name="connsiteX4" fmla="*/ 1070554 w 3856038"/>
              <a:gd name="connsiteY4" fmla="*/ 328214 h 8234879"/>
              <a:gd name="connsiteX5" fmla="*/ 2754800 w 3856038"/>
              <a:gd name="connsiteY5" fmla="*/ 324844 h 8234879"/>
              <a:gd name="connsiteX6" fmla="*/ 3000278 w 3856038"/>
              <a:gd name="connsiteY6" fmla="*/ 115886 h 8234879"/>
              <a:gd name="connsiteX7" fmla="*/ 3133244 w 3856038"/>
              <a:gd name="connsiteY7" fmla="*/ 4667 h 8234879"/>
              <a:gd name="connsiteX8" fmla="*/ 3515098 w 3856038"/>
              <a:gd name="connsiteY8" fmla="*/ 14778 h 8234879"/>
              <a:gd name="connsiteX9" fmla="*/ 3842400 w 3856038"/>
              <a:gd name="connsiteY9" fmla="*/ 318103 h 8234879"/>
              <a:gd name="connsiteX10" fmla="*/ 3856038 w 3856038"/>
              <a:gd name="connsiteY10" fmla="*/ 486617 h 8234879"/>
              <a:gd name="connsiteX11" fmla="*/ 3856038 w 3856038"/>
              <a:gd name="connsiteY11" fmla="*/ 7749560 h 8234879"/>
              <a:gd name="connsiteX12" fmla="*/ 3821944 w 3856038"/>
              <a:gd name="connsiteY12" fmla="*/ 7995590 h 8234879"/>
              <a:gd name="connsiteX13" fmla="*/ 3634426 w 3856038"/>
              <a:gd name="connsiteY13" fmla="*/ 8194436 h 8234879"/>
              <a:gd name="connsiteX14" fmla="*/ 3378722 w 3856038"/>
              <a:gd name="connsiteY14" fmla="*/ 8234879 h 8234879"/>
              <a:gd name="connsiteX15" fmla="*/ 470498 w 3856038"/>
              <a:gd name="connsiteY15" fmla="*/ 8234879 h 8234879"/>
              <a:gd name="connsiteX16" fmla="*/ 279571 w 3856038"/>
              <a:gd name="connsiteY16" fmla="*/ 8214658 h 8234879"/>
              <a:gd name="connsiteX17" fmla="*/ 10228 w 3856038"/>
              <a:gd name="connsiteY17" fmla="*/ 7897852 h 8234879"/>
              <a:gd name="connsiteX18" fmla="*/ 0 w 3856038"/>
              <a:gd name="connsiteY18" fmla="*/ 7709116 h 8234879"/>
              <a:gd name="connsiteX19" fmla="*/ 0 w 3856038"/>
              <a:gd name="connsiteY19" fmla="*/ 4109662 h 8234879"/>
              <a:gd name="connsiteX20" fmla="*/ 0 w 3856038"/>
              <a:gd name="connsiteY20" fmla="*/ 513579 h 8234879"/>
              <a:gd name="connsiteX21" fmla="*/ 40913 w 3856038"/>
              <a:gd name="connsiteY21" fmla="*/ 220365 h 8234879"/>
              <a:gd name="connsiteX22" fmla="*/ 293209 w 3856038"/>
              <a:gd name="connsiteY22" fmla="*/ 18149 h 8234879"/>
              <a:gd name="connsiteX23" fmla="*/ 540818 w 3856038"/>
              <a:gd name="connsiteY23" fmla="*/ 33 h 8234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856038" h="8234879">
                <a:moveTo>
                  <a:pt x="540818" y="33"/>
                </a:moveTo>
                <a:cubicBezTo>
                  <a:pt x="623922" y="455"/>
                  <a:pt x="707452" y="4667"/>
                  <a:pt x="790982" y="4667"/>
                </a:cubicBezTo>
                <a:cubicBezTo>
                  <a:pt x="842124" y="4667"/>
                  <a:pt x="842124" y="45111"/>
                  <a:pt x="845532" y="82184"/>
                </a:cubicBezTo>
                <a:cubicBezTo>
                  <a:pt x="855760" y="159700"/>
                  <a:pt x="862580" y="233846"/>
                  <a:pt x="937586" y="281030"/>
                </a:cubicBezTo>
                <a:cubicBezTo>
                  <a:pt x="978500" y="307992"/>
                  <a:pt x="1019412" y="328214"/>
                  <a:pt x="1070554" y="328214"/>
                </a:cubicBezTo>
                <a:cubicBezTo>
                  <a:pt x="1633106" y="324844"/>
                  <a:pt x="2192248" y="328214"/>
                  <a:pt x="2754800" y="324844"/>
                </a:cubicBezTo>
                <a:cubicBezTo>
                  <a:pt x="2908224" y="324844"/>
                  <a:pt x="2976412" y="264179"/>
                  <a:pt x="3000278" y="115886"/>
                </a:cubicBezTo>
                <a:cubicBezTo>
                  <a:pt x="3020734" y="4667"/>
                  <a:pt x="3020734" y="1297"/>
                  <a:pt x="3133244" y="4667"/>
                </a:cubicBezTo>
                <a:cubicBezTo>
                  <a:pt x="3259392" y="4667"/>
                  <a:pt x="3385540" y="-2073"/>
                  <a:pt x="3515098" y="14778"/>
                </a:cubicBezTo>
                <a:cubicBezTo>
                  <a:pt x="3702614" y="35000"/>
                  <a:pt x="3811716" y="132738"/>
                  <a:pt x="3842400" y="318103"/>
                </a:cubicBezTo>
                <a:cubicBezTo>
                  <a:pt x="3849220" y="372027"/>
                  <a:pt x="3856038" y="429322"/>
                  <a:pt x="3856038" y="486617"/>
                </a:cubicBezTo>
                <a:cubicBezTo>
                  <a:pt x="3856038" y="2906474"/>
                  <a:pt x="3856038" y="5326332"/>
                  <a:pt x="3856038" y="7749560"/>
                </a:cubicBezTo>
                <a:cubicBezTo>
                  <a:pt x="3856038" y="7833816"/>
                  <a:pt x="3845810" y="7914703"/>
                  <a:pt x="3821944" y="7995590"/>
                </a:cubicBezTo>
                <a:cubicBezTo>
                  <a:pt x="3794668" y="8093328"/>
                  <a:pt x="3729890" y="8157362"/>
                  <a:pt x="3634426" y="8194436"/>
                </a:cubicBezTo>
                <a:cubicBezTo>
                  <a:pt x="3552602" y="8224768"/>
                  <a:pt x="3467366" y="8234879"/>
                  <a:pt x="3378722" y="8234879"/>
                </a:cubicBezTo>
                <a:cubicBezTo>
                  <a:pt x="2410450" y="8234879"/>
                  <a:pt x="1438770" y="8234879"/>
                  <a:pt x="470498" y="8234879"/>
                </a:cubicBezTo>
                <a:cubicBezTo>
                  <a:pt x="405719" y="8234879"/>
                  <a:pt x="340941" y="8231508"/>
                  <a:pt x="279571" y="8214658"/>
                </a:cubicBezTo>
                <a:cubicBezTo>
                  <a:pt x="115920" y="8170844"/>
                  <a:pt x="30685" y="8062995"/>
                  <a:pt x="10228" y="7897852"/>
                </a:cubicBezTo>
                <a:cubicBezTo>
                  <a:pt x="3409" y="7833816"/>
                  <a:pt x="0" y="7773152"/>
                  <a:pt x="0" y="7709116"/>
                </a:cubicBezTo>
                <a:cubicBezTo>
                  <a:pt x="0" y="6509298"/>
                  <a:pt x="0" y="5309480"/>
                  <a:pt x="0" y="4109662"/>
                </a:cubicBezTo>
                <a:cubicBezTo>
                  <a:pt x="0" y="2909845"/>
                  <a:pt x="0" y="1713397"/>
                  <a:pt x="0" y="513579"/>
                </a:cubicBezTo>
                <a:cubicBezTo>
                  <a:pt x="0" y="412471"/>
                  <a:pt x="0" y="314733"/>
                  <a:pt x="40913" y="220365"/>
                </a:cubicBezTo>
                <a:cubicBezTo>
                  <a:pt x="88645" y="105775"/>
                  <a:pt x="173880" y="41741"/>
                  <a:pt x="293209" y="18149"/>
                </a:cubicBezTo>
                <a:cubicBezTo>
                  <a:pt x="375035" y="2982"/>
                  <a:pt x="457713" y="-388"/>
                  <a:pt x="540818" y="3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ffectLst/>
          <a:scene3d>
            <a:camera prst="isometricTopUp">
              <a:rot lat="19634922" lon="19414224" rev="3362221"/>
            </a:camera>
            <a:lightRig rig="threePt" dir="t"/>
          </a:scene3d>
        </p:spPr>
        <p:txBody>
          <a:bodyPr wrap="square" anchor="ctr">
            <a:noAutofit/>
          </a:bodyPr>
          <a:lstStyle>
            <a:lvl1pPr>
              <a:defRPr lang="en-US" sz="2200"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marL="0" lvl="0" indent="0" algn="ctr">
              <a:buFontTx/>
              <a:buNone/>
            </a:pPr>
            <a:r>
              <a:rPr lang="en-US"/>
              <a:t>Drop in here your images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41B422-1931-4ABA-AC6F-AA8D5AF6B4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3633" y="898292"/>
            <a:ext cx="5504733" cy="4129088"/>
          </a:xfrm>
          <a:prstGeom prst="rect">
            <a:avLst/>
          </a:prstGeom>
          <a:effectLst>
            <a:outerShdw blurRad="228600" dist="152400" dir="4620000" algn="ctr" rotWithShape="0">
              <a:srgbClr val="273C81">
                <a:alpha val="6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328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144CA5-400B-42E8-8E68-E90BB1B212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50341" y="2203767"/>
            <a:ext cx="2971413" cy="1737360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0 w 2438717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rgbClr val="E6EAF3"/>
            </a:fgClr>
            <a:bgClr>
              <a:schemeClr val="bg1"/>
            </a:bgClr>
          </a:pattFill>
          <a:scene3d>
            <a:camera prst="perspectiveFront" fov="2700000">
              <a:rot lat="1620000" lon="19800000" rev="54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925B467-B57E-44FB-8DF2-B0BEC60FD9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19024" y="1348908"/>
            <a:ext cx="5412543" cy="3131820"/>
          </a:xfrm>
          <a:custGeom>
            <a:avLst/>
            <a:gdLst>
              <a:gd name="connsiteX0" fmla="*/ 0 w 24387176"/>
              <a:gd name="connsiteY0" fmla="*/ 0 h 13716000"/>
              <a:gd name="connsiteX1" fmla="*/ 24387176 w 24387176"/>
              <a:gd name="connsiteY1" fmla="*/ 0 h 13716000"/>
              <a:gd name="connsiteX2" fmla="*/ 24387176 w 24387176"/>
              <a:gd name="connsiteY2" fmla="*/ 13716000 h 13716000"/>
              <a:gd name="connsiteX3" fmla="*/ 0 w 2438717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7176" h="13716000">
                <a:moveTo>
                  <a:pt x="0" y="0"/>
                </a:moveTo>
                <a:lnTo>
                  <a:pt x="24387176" y="0"/>
                </a:lnTo>
                <a:lnTo>
                  <a:pt x="24387176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scene3d>
            <a:camera prst="perspectiveFront" fov="2520000">
              <a:rot lat="960000" lon="2082000" rev="21420000"/>
            </a:camera>
            <a:lightRig rig="threePt" dir="t"/>
          </a:scene3d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83791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482A689-CC2A-4F2B-BAB9-2127EA08A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4740" y="0"/>
            <a:ext cx="12341479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15945053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2595066592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E2DCC9-7A91-43AF-A2ED-33E09E36BA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40576" y="1473322"/>
            <a:ext cx="3910848" cy="3911357"/>
          </a:xfrm>
          <a:custGeom>
            <a:avLst/>
            <a:gdLst>
              <a:gd name="connsiteX0" fmla="*/ 0 w 7822714"/>
              <a:gd name="connsiteY0" fmla="*/ 0 h 7822714"/>
              <a:gd name="connsiteX1" fmla="*/ 7822714 w 7822714"/>
              <a:gd name="connsiteY1" fmla="*/ 0 h 7822714"/>
              <a:gd name="connsiteX2" fmla="*/ 7822714 w 7822714"/>
              <a:gd name="connsiteY2" fmla="*/ 7822714 h 7822714"/>
              <a:gd name="connsiteX3" fmla="*/ 0 w 7822714"/>
              <a:gd name="connsiteY3" fmla="*/ 7822714 h 782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2714" h="7822714">
                <a:moveTo>
                  <a:pt x="0" y="0"/>
                </a:moveTo>
                <a:lnTo>
                  <a:pt x="7822714" y="0"/>
                </a:lnTo>
                <a:lnTo>
                  <a:pt x="7822714" y="7822714"/>
                </a:lnTo>
                <a:lnTo>
                  <a:pt x="0" y="782271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102848758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9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48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2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8">
            <a:extLst>
              <a:ext uri="{FF2B5EF4-FFF2-40B4-BE49-F238E27FC236}">
                <a16:creationId xmlns:a16="http://schemas.microsoft.com/office/drawing/2014/main" id="{6884AB12-9032-475A-82B0-6E1C4050A8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34213" y="665692"/>
            <a:ext cx="5523574" cy="5526617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V="1"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699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125861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9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A7C05D-F1DC-463F-989D-14FCC661B2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5479" y="887538"/>
            <a:ext cx="1673783" cy="1674705"/>
          </a:xfrm>
          <a:custGeom>
            <a:avLst/>
            <a:gdLst>
              <a:gd name="connsiteX0" fmla="*/ 1674001 w 3348002"/>
              <a:gd name="connsiteY0" fmla="*/ 0 h 3349409"/>
              <a:gd name="connsiteX1" fmla="*/ 2670482 w 3348002"/>
              <a:gd name="connsiteY1" fmla="*/ 412733 h 3349409"/>
              <a:gd name="connsiteX2" fmla="*/ 2935442 w 3348002"/>
              <a:gd name="connsiteY2" fmla="*/ 677805 h 3349409"/>
              <a:gd name="connsiteX3" fmla="*/ 2935442 w 3348002"/>
              <a:gd name="connsiteY3" fmla="*/ 2671604 h 3349409"/>
              <a:gd name="connsiteX4" fmla="*/ 2670482 w 3348002"/>
              <a:gd name="connsiteY4" fmla="*/ 2936676 h 3349409"/>
              <a:gd name="connsiteX5" fmla="*/ 677520 w 3348002"/>
              <a:gd name="connsiteY5" fmla="*/ 2936676 h 3349409"/>
              <a:gd name="connsiteX6" fmla="*/ 412560 w 3348002"/>
              <a:gd name="connsiteY6" fmla="*/ 2671604 h 3349409"/>
              <a:gd name="connsiteX7" fmla="*/ 412560 w 3348002"/>
              <a:gd name="connsiteY7" fmla="*/ 677805 h 3349409"/>
              <a:gd name="connsiteX8" fmla="*/ 677520 w 3348002"/>
              <a:gd name="connsiteY8" fmla="*/ 412733 h 3349409"/>
              <a:gd name="connsiteX9" fmla="*/ 1674001 w 3348002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2" h="3349409">
                <a:moveTo>
                  <a:pt x="1674001" y="0"/>
                </a:moveTo>
                <a:cubicBezTo>
                  <a:pt x="2034722" y="0"/>
                  <a:pt x="2395442" y="137578"/>
                  <a:pt x="2670482" y="412733"/>
                </a:cubicBezTo>
                <a:cubicBezTo>
                  <a:pt x="2935442" y="677805"/>
                  <a:pt x="2935442" y="677805"/>
                  <a:pt x="2935442" y="677805"/>
                </a:cubicBezTo>
                <a:cubicBezTo>
                  <a:pt x="3485523" y="1228117"/>
                  <a:pt x="3485523" y="2121293"/>
                  <a:pt x="2935442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2" y="3486987"/>
                  <a:pt x="1227600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3"/>
                  <a:pt x="677520" y="412733"/>
                  <a:pt x="677520" y="412733"/>
                </a:cubicBezTo>
                <a:cubicBezTo>
                  <a:pt x="952560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DD218A9-C81F-4FF9-AF7E-D26C0FC9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39362" y="2591648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6 h 3349409"/>
              <a:gd name="connsiteX5" fmla="*/ 677520 w 3348003"/>
              <a:gd name="connsiteY5" fmla="*/ 2936676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1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1" y="3486987"/>
                  <a:pt x="1227601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8B8A224-37B6-49F3-9AEA-36A5E3325D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03529" y="4619207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5 h 3349409"/>
              <a:gd name="connsiteX5" fmla="*/ 677520 w 3348003"/>
              <a:gd name="connsiteY5" fmla="*/ 2936675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2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5"/>
                  <a:pt x="2670482" y="2936675"/>
                  <a:pt x="2670482" y="2936675"/>
                </a:cubicBezTo>
                <a:cubicBezTo>
                  <a:pt x="2120401" y="3486987"/>
                  <a:pt x="1227601" y="3486987"/>
                  <a:pt x="677520" y="2936675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3728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92C0904-053A-4790-ABF2-C6278A0C34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78767" y="2010986"/>
            <a:ext cx="2834467" cy="2836028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7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DACA323-AFE1-42D8-BB53-A9B65C9B26C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87232" y="1137054"/>
            <a:ext cx="4599623" cy="4600222"/>
          </a:xfrm>
          <a:custGeom>
            <a:avLst/>
            <a:gdLst>
              <a:gd name="connsiteX0" fmla="*/ 0 w 6912429"/>
              <a:gd name="connsiteY0" fmla="*/ 0 h 6912429"/>
              <a:gd name="connsiteX1" fmla="*/ 6912429 w 6912429"/>
              <a:gd name="connsiteY1" fmla="*/ 0 h 6912429"/>
              <a:gd name="connsiteX2" fmla="*/ 6912429 w 6912429"/>
              <a:gd name="connsiteY2" fmla="*/ 6912429 h 6912429"/>
              <a:gd name="connsiteX3" fmla="*/ 0 w 6912429"/>
              <a:gd name="connsiteY3" fmla="*/ 6912429 h 6912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2429" h="6912429">
                <a:moveTo>
                  <a:pt x="0" y="0"/>
                </a:moveTo>
                <a:lnTo>
                  <a:pt x="6912429" y="0"/>
                </a:lnTo>
                <a:lnTo>
                  <a:pt x="6912429" y="6912429"/>
                </a:lnTo>
                <a:lnTo>
                  <a:pt x="0" y="691242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3001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7A63888-FAB6-42D9-963F-0298E9A2CB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92512" y="0"/>
            <a:ext cx="2116996" cy="2190710"/>
          </a:xfrm>
          <a:custGeom>
            <a:avLst/>
            <a:gdLst>
              <a:gd name="connsiteX0" fmla="*/ 0 w 4234543"/>
              <a:gd name="connsiteY0" fmla="*/ 0 h 4381419"/>
              <a:gd name="connsiteX1" fmla="*/ 4234543 w 4234543"/>
              <a:gd name="connsiteY1" fmla="*/ 0 h 4381419"/>
              <a:gd name="connsiteX2" fmla="*/ 4234543 w 4234543"/>
              <a:gd name="connsiteY2" fmla="*/ 4381419 h 4381419"/>
              <a:gd name="connsiteX3" fmla="*/ 0 w 4234543"/>
              <a:gd name="connsiteY3" fmla="*/ 4381419 h 4381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4381419">
                <a:moveTo>
                  <a:pt x="0" y="0"/>
                </a:moveTo>
                <a:lnTo>
                  <a:pt x="4234543" y="0"/>
                </a:lnTo>
                <a:lnTo>
                  <a:pt x="4234543" y="4381419"/>
                </a:lnTo>
                <a:lnTo>
                  <a:pt x="0" y="43814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EDFA15A-AE97-4FAA-8F65-2E9DED702B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8442" y="3176814"/>
            <a:ext cx="2116996" cy="3681186"/>
          </a:xfrm>
          <a:custGeom>
            <a:avLst/>
            <a:gdLst>
              <a:gd name="connsiteX0" fmla="*/ 0 w 4234543"/>
              <a:gd name="connsiteY0" fmla="*/ 0 h 7362371"/>
              <a:gd name="connsiteX1" fmla="*/ 4234543 w 4234543"/>
              <a:gd name="connsiteY1" fmla="*/ 0 h 7362371"/>
              <a:gd name="connsiteX2" fmla="*/ 4234543 w 4234543"/>
              <a:gd name="connsiteY2" fmla="*/ 7362371 h 7362371"/>
              <a:gd name="connsiteX3" fmla="*/ 0 w 4234543"/>
              <a:gd name="connsiteY3" fmla="*/ 7362371 h 7362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7362371">
                <a:moveTo>
                  <a:pt x="0" y="0"/>
                </a:moveTo>
                <a:lnTo>
                  <a:pt x="4234543" y="0"/>
                </a:lnTo>
                <a:lnTo>
                  <a:pt x="4234543" y="7362371"/>
                </a:lnTo>
                <a:lnTo>
                  <a:pt x="0" y="73623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C89C061-DCFD-43BB-9BCA-A6DF206F57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2512" y="5811158"/>
            <a:ext cx="2116996" cy="1046843"/>
          </a:xfrm>
          <a:custGeom>
            <a:avLst/>
            <a:gdLst>
              <a:gd name="connsiteX0" fmla="*/ 0 w 4234543"/>
              <a:gd name="connsiteY0" fmla="*/ 0 h 2093685"/>
              <a:gd name="connsiteX1" fmla="*/ 4234543 w 4234543"/>
              <a:gd name="connsiteY1" fmla="*/ 0 h 2093685"/>
              <a:gd name="connsiteX2" fmla="*/ 4234543 w 4234543"/>
              <a:gd name="connsiteY2" fmla="*/ 2093685 h 2093685"/>
              <a:gd name="connsiteX3" fmla="*/ 0 w 4234543"/>
              <a:gd name="connsiteY3" fmla="*/ 2093685 h 209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2093685">
                <a:moveTo>
                  <a:pt x="0" y="0"/>
                </a:moveTo>
                <a:lnTo>
                  <a:pt x="4234543" y="0"/>
                </a:lnTo>
                <a:lnTo>
                  <a:pt x="4234543" y="2093685"/>
                </a:lnTo>
                <a:lnTo>
                  <a:pt x="0" y="209368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7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4" grpId="0" animBg="1"/>
    </p:bldLst>
  </p:timing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D82F200-A714-424A-A435-53D0BB730B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8196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10 w 3753862"/>
              <a:gd name="connsiteY1" fmla="*/ 462766 h 3755437"/>
              <a:gd name="connsiteX2" fmla="*/ 3291290 w 3753862"/>
              <a:gd name="connsiteY2" fmla="*/ 759971 h 3755437"/>
              <a:gd name="connsiteX3" fmla="*/ 3291290 w 3753862"/>
              <a:gd name="connsiteY3" fmla="*/ 2995466 h 3755437"/>
              <a:gd name="connsiteX4" fmla="*/ 2994210 w 3753862"/>
              <a:gd name="connsiteY4" fmla="*/ 3292671 h 3755437"/>
              <a:gd name="connsiteX5" fmla="*/ 759653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3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3" y="1376994"/>
                  <a:pt x="3908053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3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3" y="462766"/>
                  <a:pt x="759653" y="462766"/>
                  <a:pt x="759653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D584025-6492-4000-BC15-63CFC4EB30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91949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2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2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90430CB-5603-4A45-8F4C-2566B0ADD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5701" y="2493769"/>
            <a:ext cx="1876686" cy="1877719"/>
          </a:xfrm>
          <a:custGeom>
            <a:avLst/>
            <a:gdLst>
              <a:gd name="connsiteX0" fmla="*/ 1876931 w 3753861"/>
              <a:gd name="connsiteY0" fmla="*/ 0 h 3755437"/>
              <a:gd name="connsiteX1" fmla="*/ 2994210 w 3753861"/>
              <a:gd name="connsiteY1" fmla="*/ 462766 h 3755437"/>
              <a:gd name="connsiteX2" fmla="*/ 3291290 w 3753861"/>
              <a:gd name="connsiteY2" fmla="*/ 759971 h 3755437"/>
              <a:gd name="connsiteX3" fmla="*/ 3291290 w 3753861"/>
              <a:gd name="connsiteY3" fmla="*/ 2995466 h 3755437"/>
              <a:gd name="connsiteX4" fmla="*/ 2994210 w 3753861"/>
              <a:gd name="connsiteY4" fmla="*/ 3292671 h 3755437"/>
              <a:gd name="connsiteX5" fmla="*/ 759652 w 3753861"/>
              <a:gd name="connsiteY5" fmla="*/ 3292671 h 3755437"/>
              <a:gd name="connsiteX6" fmla="*/ 462573 w 3753861"/>
              <a:gd name="connsiteY6" fmla="*/ 2995466 h 3755437"/>
              <a:gd name="connsiteX7" fmla="*/ 462573 w 3753861"/>
              <a:gd name="connsiteY7" fmla="*/ 759971 h 3755437"/>
              <a:gd name="connsiteX8" fmla="*/ 759652 w 3753861"/>
              <a:gd name="connsiteY8" fmla="*/ 462766 h 3755437"/>
              <a:gd name="connsiteX9" fmla="*/ 1876931 w 3753861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1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2" y="1376994"/>
                  <a:pt x="3908052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D2D97A9-1C9B-4398-B77F-DFCF56A992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19453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1 w 3753862"/>
              <a:gd name="connsiteY5" fmla="*/ 3292671 h 3755437"/>
              <a:gd name="connsiteX6" fmla="*/ 462571 w 3753862"/>
              <a:gd name="connsiteY6" fmla="*/ 2995466 h 3755437"/>
              <a:gd name="connsiteX7" fmla="*/ 462571 w 3753862"/>
              <a:gd name="connsiteY7" fmla="*/ 759971 h 3755437"/>
              <a:gd name="connsiteX8" fmla="*/ 759651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5" y="3909693"/>
                  <a:pt x="1376415" y="3909693"/>
                  <a:pt x="759651" y="3292671"/>
                </a:cubicBezTo>
                <a:cubicBezTo>
                  <a:pt x="462571" y="2995466"/>
                  <a:pt x="462571" y="2995466"/>
                  <a:pt x="462571" y="2995466"/>
                </a:cubicBezTo>
                <a:cubicBezTo>
                  <a:pt x="-154191" y="2378444"/>
                  <a:pt x="-154191" y="1376994"/>
                  <a:pt x="462571" y="759971"/>
                </a:cubicBezTo>
                <a:cubicBezTo>
                  <a:pt x="759651" y="462766"/>
                  <a:pt x="759651" y="462766"/>
                  <a:pt x="759651" y="462766"/>
                </a:cubicBezTo>
                <a:cubicBezTo>
                  <a:pt x="1068033" y="154255"/>
                  <a:pt x="1472481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4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54860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520790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16B6E-AD49-451B-83D4-272BF0A789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3408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660E3C2-461C-4DBC-9149-27A6AA152E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1311" y="1564347"/>
            <a:ext cx="2669379" cy="3729307"/>
          </a:xfrm>
          <a:custGeom>
            <a:avLst/>
            <a:gdLst>
              <a:gd name="connsiteX0" fmla="*/ 1599758 w 5339453"/>
              <a:gd name="connsiteY0" fmla="*/ 0 h 7458613"/>
              <a:gd name="connsiteX1" fmla="*/ 3739695 w 5339453"/>
              <a:gd name="connsiteY1" fmla="*/ 2139936 h 7458613"/>
              <a:gd name="connsiteX2" fmla="*/ 5339453 w 5339453"/>
              <a:gd name="connsiteY2" fmla="*/ 3729307 h 7458613"/>
              <a:gd name="connsiteX3" fmla="*/ 3739695 w 5339453"/>
              <a:gd name="connsiteY3" fmla="*/ 5318676 h 7458613"/>
              <a:gd name="connsiteX4" fmla="*/ 1599758 w 5339453"/>
              <a:gd name="connsiteY4" fmla="*/ 7458613 h 7458613"/>
              <a:gd name="connsiteX5" fmla="*/ 0 w 5339453"/>
              <a:gd name="connsiteY5" fmla="*/ 5869243 h 7458613"/>
              <a:gd name="connsiteX6" fmla="*/ 2139937 w 5339453"/>
              <a:gd name="connsiteY6" fmla="*/ 3729307 h 7458613"/>
              <a:gd name="connsiteX7" fmla="*/ 1007640 w 5339453"/>
              <a:gd name="connsiteY7" fmla="*/ 2597010 h 7458613"/>
              <a:gd name="connsiteX8" fmla="*/ 0 w 5339453"/>
              <a:gd name="connsiteY8" fmla="*/ 1589370 h 745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9453" h="7458613">
                <a:moveTo>
                  <a:pt x="1599758" y="0"/>
                </a:moveTo>
                <a:lnTo>
                  <a:pt x="3739695" y="2139936"/>
                </a:lnTo>
                <a:lnTo>
                  <a:pt x="5339453" y="3729307"/>
                </a:lnTo>
                <a:lnTo>
                  <a:pt x="3739695" y="5318676"/>
                </a:lnTo>
                <a:lnTo>
                  <a:pt x="1599758" y="7458613"/>
                </a:lnTo>
                <a:lnTo>
                  <a:pt x="0" y="5869243"/>
                </a:lnTo>
                <a:lnTo>
                  <a:pt x="2139937" y="3729307"/>
                </a:lnTo>
                <a:lnTo>
                  <a:pt x="1007640" y="2597010"/>
                </a:lnTo>
                <a:lnTo>
                  <a:pt x="0" y="158937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9203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0">
            <a:extLst>
              <a:ext uri="{FF2B5EF4-FFF2-40B4-BE49-F238E27FC236}">
                <a16:creationId xmlns:a16="http://schemas.microsoft.com/office/drawing/2014/main" id="{10332EE7-7835-487A-8D6D-E08E118CE9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533977"/>
            <a:ext cx="7940095" cy="3790048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5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06293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25861" y="0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0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62931" y="3458865"/>
            <a:ext cx="3003208" cy="3399135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188792" y="0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188792" y="3458865"/>
            <a:ext cx="3003209" cy="3399135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016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0F76354-D06E-4152-AB8B-A3C3D1D84C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55465" y="427512"/>
            <a:ext cx="5930952" cy="6103909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1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366E0EA-E4A8-489F-B34D-4A3DA1089D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32131" y="1764217"/>
            <a:ext cx="3327737" cy="3329567"/>
          </a:xfrm>
          <a:custGeom>
            <a:avLst/>
            <a:gdLst>
              <a:gd name="connsiteX0" fmla="*/ 4425705 w 8851410"/>
              <a:gd name="connsiteY0" fmla="*/ 0 h 8855126"/>
              <a:gd name="connsiteX1" fmla="*/ 7060189 w 8851410"/>
              <a:gd name="connsiteY1" fmla="*/ 1091180 h 8855126"/>
              <a:gd name="connsiteX2" fmla="*/ 7760688 w 8851410"/>
              <a:gd name="connsiteY2" fmla="*/ 1791973 h 8855126"/>
              <a:gd name="connsiteX3" fmla="*/ 7760688 w 8851410"/>
              <a:gd name="connsiteY3" fmla="*/ 7063153 h 8855126"/>
              <a:gd name="connsiteX4" fmla="*/ 7060189 w 8851410"/>
              <a:gd name="connsiteY4" fmla="*/ 7763946 h 8855126"/>
              <a:gd name="connsiteX5" fmla="*/ 1791221 w 8851410"/>
              <a:gd name="connsiteY5" fmla="*/ 7763946 h 8855126"/>
              <a:gd name="connsiteX6" fmla="*/ 1090722 w 8851410"/>
              <a:gd name="connsiteY6" fmla="*/ 7063153 h 8855126"/>
              <a:gd name="connsiteX7" fmla="*/ 1090722 w 8851410"/>
              <a:gd name="connsiteY7" fmla="*/ 1791973 h 8855126"/>
              <a:gd name="connsiteX8" fmla="*/ 1791221 w 8851410"/>
              <a:gd name="connsiteY8" fmla="*/ 1091180 h 8855126"/>
              <a:gd name="connsiteX9" fmla="*/ 4425705 w 8851410"/>
              <a:gd name="connsiteY9" fmla="*/ 0 h 885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51410" h="8855126">
                <a:moveTo>
                  <a:pt x="4425705" y="0"/>
                </a:moveTo>
                <a:cubicBezTo>
                  <a:pt x="5379373" y="0"/>
                  <a:pt x="6333041" y="363727"/>
                  <a:pt x="7060189" y="1091180"/>
                </a:cubicBezTo>
                <a:cubicBezTo>
                  <a:pt x="7760688" y="1791973"/>
                  <a:pt x="7760688" y="1791973"/>
                  <a:pt x="7760688" y="1791973"/>
                </a:cubicBezTo>
                <a:cubicBezTo>
                  <a:pt x="9214984" y="3246880"/>
                  <a:pt x="9214984" y="5608247"/>
                  <a:pt x="7760688" y="7063153"/>
                </a:cubicBezTo>
                <a:cubicBezTo>
                  <a:pt x="7060189" y="7763946"/>
                  <a:pt x="7060189" y="7763946"/>
                  <a:pt x="7060189" y="7763946"/>
                </a:cubicBezTo>
                <a:cubicBezTo>
                  <a:pt x="5605893" y="9218853"/>
                  <a:pt x="3245517" y="9218853"/>
                  <a:pt x="1791221" y="7763946"/>
                </a:cubicBezTo>
                <a:cubicBezTo>
                  <a:pt x="1090722" y="7063153"/>
                  <a:pt x="1090722" y="7063153"/>
                  <a:pt x="1090722" y="7063153"/>
                </a:cubicBezTo>
                <a:cubicBezTo>
                  <a:pt x="-363574" y="5608247"/>
                  <a:pt x="-363574" y="3246880"/>
                  <a:pt x="1090722" y="1791973"/>
                </a:cubicBezTo>
                <a:cubicBezTo>
                  <a:pt x="1791221" y="1091180"/>
                  <a:pt x="1791221" y="1091180"/>
                  <a:pt x="1791221" y="1091180"/>
                </a:cubicBezTo>
                <a:cubicBezTo>
                  <a:pt x="2518369" y="363727"/>
                  <a:pt x="3472037" y="0"/>
                  <a:pt x="4425705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802933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3273" y="1646041"/>
            <a:ext cx="3565454" cy="356591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6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15860" y="1736767"/>
            <a:ext cx="3360280" cy="338446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4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CF20DD-8F0C-446A-957D-3AED9A0D4F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9752" y="2003368"/>
            <a:ext cx="2983880" cy="2984269"/>
          </a:xfrm>
          <a:custGeom>
            <a:avLst/>
            <a:gdLst>
              <a:gd name="connsiteX0" fmla="*/ 0 w 5968538"/>
              <a:gd name="connsiteY0" fmla="*/ 0 h 5968538"/>
              <a:gd name="connsiteX1" fmla="*/ 5968538 w 5968538"/>
              <a:gd name="connsiteY1" fmla="*/ 0 h 5968538"/>
              <a:gd name="connsiteX2" fmla="*/ 5968538 w 5968538"/>
              <a:gd name="connsiteY2" fmla="*/ 5968538 h 5968538"/>
              <a:gd name="connsiteX3" fmla="*/ 0 w 5968538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8" h="5968538">
                <a:moveTo>
                  <a:pt x="0" y="0"/>
                </a:moveTo>
                <a:lnTo>
                  <a:pt x="5968538" y="0"/>
                </a:lnTo>
                <a:lnTo>
                  <a:pt x="5968538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D66FB4C-ADAA-4847-94E5-5DC5373A82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08367" y="2003368"/>
            <a:ext cx="2983881" cy="2984269"/>
          </a:xfrm>
          <a:custGeom>
            <a:avLst/>
            <a:gdLst>
              <a:gd name="connsiteX0" fmla="*/ 0 w 5968539"/>
              <a:gd name="connsiteY0" fmla="*/ 0 h 5968538"/>
              <a:gd name="connsiteX1" fmla="*/ 5968539 w 5968539"/>
              <a:gd name="connsiteY1" fmla="*/ 0 h 5968538"/>
              <a:gd name="connsiteX2" fmla="*/ 5968539 w 5968539"/>
              <a:gd name="connsiteY2" fmla="*/ 5968538 h 5968538"/>
              <a:gd name="connsiteX3" fmla="*/ 0 w 5968539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9" h="5968538">
                <a:moveTo>
                  <a:pt x="0" y="0"/>
                </a:moveTo>
                <a:lnTo>
                  <a:pt x="5968539" y="0"/>
                </a:lnTo>
                <a:lnTo>
                  <a:pt x="5968539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2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7E452C-19D1-41EF-8735-23A68B1970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8790" y="2219998"/>
            <a:ext cx="2417690" cy="2418005"/>
          </a:xfrm>
          <a:custGeom>
            <a:avLst/>
            <a:gdLst>
              <a:gd name="connsiteX0" fmla="*/ 0 w 4836009"/>
              <a:gd name="connsiteY0" fmla="*/ 0 h 4836009"/>
              <a:gd name="connsiteX1" fmla="*/ 4836009 w 4836009"/>
              <a:gd name="connsiteY1" fmla="*/ 0 h 4836009"/>
              <a:gd name="connsiteX2" fmla="*/ 4836009 w 4836009"/>
              <a:gd name="connsiteY2" fmla="*/ 4836009 h 4836009"/>
              <a:gd name="connsiteX3" fmla="*/ 0 w 4836009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09" h="4836009">
                <a:moveTo>
                  <a:pt x="0" y="0"/>
                </a:moveTo>
                <a:lnTo>
                  <a:pt x="4836009" y="0"/>
                </a:lnTo>
                <a:lnTo>
                  <a:pt x="4836009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B210D6E-64B7-45A8-B852-CD8D74D09B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33298" y="1966108"/>
            <a:ext cx="2925405" cy="2925786"/>
          </a:xfrm>
          <a:custGeom>
            <a:avLst/>
            <a:gdLst>
              <a:gd name="connsiteX0" fmla="*/ 0 w 5851571"/>
              <a:gd name="connsiteY0" fmla="*/ 0 h 5851571"/>
              <a:gd name="connsiteX1" fmla="*/ 5851571 w 5851571"/>
              <a:gd name="connsiteY1" fmla="*/ 0 h 5851571"/>
              <a:gd name="connsiteX2" fmla="*/ 5851571 w 5851571"/>
              <a:gd name="connsiteY2" fmla="*/ 5851571 h 5851571"/>
              <a:gd name="connsiteX3" fmla="*/ 0 w 5851571"/>
              <a:gd name="connsiteY3" fmla="*/ 5851571 h 585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1571" h="5851571">
                <a:moveTo>
                  <a:pt x="0" y="0"/>
                </a:moveTo>
                <a:lnTo>
                  <a:pt x="5851571" y="0"/>
                </a:lnTo>
                <a:lnTo>
                  <a:pt x="5851571" y="5851571"/>
                </a:lnTo>
                <a:lnTo>
                  <a:pt x="0" y="58515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45E52FF-08AA-4E28-A1E7-F39F627535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15520" y="2219998"/>
            <a:ext cx="2417690" cy="2418005"/>
          </a:xfrm>
          <a:custGeom>
            <a:avLst/>
            <a:gdLst>
              <a:gd name="connsiteX0" fmla="*/ 0 w 4836010"/>
              <a:gd name="connsiteY0" fmla="*/ 0 h 4836009"/>
              <a:gd name="connsiteX1" fmla="*/ 4836010 w 4836010"/>
              <a:gd name="connsiteY1" fmla="*/ 0 h 4836009"/>
              <a:gd name="connsiteX2" fmla="*/ 4836010 w 4836010"/>
              <a:gd name="connsiteY2" fmla="*/ 4836009 h 4836009"/>
              <a:gd name="connsiteX3" fmla="*/ 0 w 4836010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10" h="4836009">
                <a:moveTo>
                  <a:pt x="0" y="0"/>
                </a:moveTo>
                <a:lnTo>
                  <a:pt x="4836010" y="0"/>
                </a:lnTo>
                <a:lnTo>
                  <a:pt x="4836010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8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A701BC0-D77B-4CAE-8580-7534058C3A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34511" y="1567338"/>
            <a:ext cx="1809479" cy="1809505"/>
          </a:xfrm>
          <a:custGeom>
            <a:avLst/>
            <a:gdLst>
              <a:gd name="connsiteX0" fmla="*/ 3619429 w 3619429"/>
              <a:gd name="connsiteY0" fmla="*/ 0 h 3619010"/>
              <a:gd name="connsiteX1" fmla="*/ 3619429 w 3619429"/>
              <a:gd name="connsiteY1" fmla="*/ 3619010 h 3619010"/>
              <a:gd name="connsiteX2" fmla="*/ 0 w 3619429"/>
              <a:gd name="connsiteY2" fmla="*/ 3619010 h 3619010"/>
              <a:gd name="connsiteX3" fmla="*/ 917060 w 3619429"/>
              <a:gd name="connsiteY3" fmla="*/ 1505980 h 3619010"/>
              <a:gd name="connsiteX4" fmla="*/ 1507235 w 3619429"/>
              <a:gd name="connsiteY4" fmla="*/ 916362 h 3619010"/>
              <a:gd name="connsiteX5" fmla="*/ 3619429 w 3619429"/>
              <a:gd name="connsiteY5" fmla="*/ 0 h 3619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9010">
                <a:moveTo>
                  <a:pt x="3619429" y="0"/>
                </a:moveTo>
                <a:lnTo>
                  <a:pt x="3619429" y="3619010"/>
                </a:lnTo>
                <a:lnTo>
                  <a:pt x="0" y="3619010"/>
                </a:lnTo>
                <a:cubicBezTo>
                  <a:pt x="25520" y="2851308"/>
                  <a:pt x="331207" y="2091415"/>
                  <a:pt x="917060" y="1505980"/>
                </a:cubicBezTo>
                <a:cubicBezTo>
                  <a:pt x="1507235" y="916362"/>
                  <a:pt x="1507235" y="916362"/>
                  <a:pt x="1507235" y="916362"/>
                </a:cubicBezTo>
                <a:cubicBezTo>
                  <a:pt x="2092530" y="331486"/>
                  <a:pt x="2852145" y="25939"/>
                  <a:pt x="3619429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FB6FEBA-DB51-4D69-9B4C-36616E7236B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48567" y="1567269"/>
            <a:ext cx="1811710" cy="1809575"/>
          </a:xfrm>
          <a:custGeom>
            <a:avLst/>
            <a:gdLst>
              <a:gd name="connsiteX0" fmla="*/ 0 w 3623892"/>
              <a:gd name="connsiteY0" fmla="*/ 0 h 3619150"/>
              <a:gd name="connsiteX1" fmla="*/ 2116795 w 3623892"/>
              <a:gd name="connsiteY1" fmla="*/ 916502 h 3619150"/>
              <a:gd name="connsiteX2" fmla="*/ 2706832 w 3623892"/>
              <a:gd name="connsiteY2" fmla="*/ 1506120 h 3619150"/>
              <a:gd name="connsiteX3" fmla="*/ 3623892 w 3623892"/>
              <a:gd name="connsiteY3" fmla="*/ 3619150 h 3619150"/>
              <a:gd name="connsiteX4" fmla="*/ 0 w 3623892"/>
              <a:gd name="connsiteY4" fmla="*/ 3619150 h 36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9150">
                <a:moveTo>
                  <a:pt x="0" y="0"/>
                </a:moveTo>
                <a:cubicBezTo>
                  <a:pt x="768958" y="24823"/>
                  <a:pt x="1530385" y="330370"/>
                  <a:pt x="2116795" y="916502"/>
                </a:cubicBezTo>
                <a:cubicBezTo>
                  <a:pt x="2706832" y="1506120"/>
                  <a:pt x="2706832" y="1506120"/>
                  <a:pt x="2706832" y="1506120"/>
                </a:cubicBezTo>
                <a:cubicBezTo>
                  <a:pt x="3292684" y="2091554"/>
                  <a:pt x="3598371" y="2851447"/>
                  <a:pt x="3623892" y="3619150"/>
                </a:cubicBezTo>
                <a:lnTo>
                  <a:pt x="0" y="36191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99129B9-5063-4716-A8DB-2516775ED0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8567" y="3481436"/>
            <a:ext cx="1811710" cy="1809436"/>
          </a:xfrm>
          <a:custGeom>
            <a:avLst/>
            <a:gdLst>
              <a:gd name="connsiteX0" fmla="*/ 0 w 3623892"/>
              <a:gd name="connsiteY0" fmla="*/ 0 h 3618871"/>
              <a:gd name="connsiteX1" fmla="*/ 3623892 w 3623892"/>
              <a:gd name="connsiteY1" fmla="*/ 0 h 3618871"/>
              <a:gd name="connsiteX2" fmla="*/ 2706832 w 3623892"/>
              <a:gd name="connsiteY2" fmla="*/ 2112891 h 3618871"/>
              <a:gd name="connsiteX3" fmla="*/ 2116795 w 3623892"/>
              <a:gd name="connsiteY3" fmla="*/ 2702509 h 3618871"/>
              <a:gd name="connsiteX4" fmla="*/ 0 w 3623892"/>
              <a:gd name="connsiteY4" fmla="*/ 3618871 h 3618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8871">
                <a:moveTo>
                  <a:pt x="0" y="0"/>
                </a:moveTo>
                <a:lnTo>
                  <a:pt x="3623892" y="0"/>
                </a:lnTo>
                <a:cubicBezTo>
                  <a:pt x="3598371" y="767563"/>
                  <a:pt x="3292684" y="1527456"/>
                  <a:pt x="2706832" y="2112891"/>
                </a:cubicBezTo>
                <a:cubicBezTo>
                  <a:pt x="2116795" y="2702509"/>
                  <a:pt x="2116795" y="2702509"/>
                  <a:pt x="2116795" y="2702509"/>
                </a:cubicBezTo>
                <a:cubicBezTo>
                  <a:pt x="1530385" y="3288640"/>
                  <a:pt x="768958" y="3594048"/>
                  <a:pt x="0" y="3618871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9E1851D-605E-4620-A08E-5EEFA04BE2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34511" y="3481435"/>
            <a:ext cx="1809479" cy="1809366"/>
          </a:xfrm>
          <a:custGeom>
            <a:avLst/>
            <a:gdLst>
              <a:gd name="connsiteX0" fmla="*/ 0 w 3619429"/>
              <a:gd name="connsiteY0" fmla="*/ 0 h 3618732"/>
              <a:gd name="connsiteX1" fmla="*/ 3619429 w 3619429"/>
              <a:gd name="connsiteY1" fmla="*/ 0 h 3618732"/>
              <a:gd name="connsiteX2" fmla="*/ 3619429 w 3619429"/>
              <a:gd name="connsiteY2" fmla="*/ 3618732 h 3618732"/>
              <a:gd name="connsiteX3" fmla="*/ 1507235 w 3619429"/>
              <a:gd name="connsiteY3" fmla="*/ 2702509 h 3618732"/>
              <a:gd name="connsiteX4" fmla="*/ 917060 w 3619429"/>
              <a:gd name="connsiteY4" fmla="*/ 2112891 h 3618732"/>
              <a:gd name="connsiteX5" fmla="*/ 0 w 3619429"/>
              <a:gd name="connsiteY5" fmla="*/ 0 h 3618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8732">
                <a:moveTo>
                  <a:pt x="0" y="0"/>
                </a:moveTo>
                <a:lnTo>
                  <a:pt x="3619429" y="0"/>
                </a:lnTo>
                <a:lnTo>
                  <a:pt x="3619429" y="3618732"/>
                </a:lnTo>
                <a:cubicBezTo>
                  <a:pt x="2852145" y="3592793"/>
                  <a:pt x="2092530" y="3287385"/>
                  <a:pt x="1507235" y="2702509"/>
                </a:cubicBezTo>
                <a:cubicBezTo>
                  <a:pt x="917060" y="2112891"/>
                  <a:pt x="917060" y="2112891"/>
                  <a:pt x="917060" y="2112891"/>
                </a:cubicBezTo>
                <a:cubicBezTo>
                  <a:pt x="331207" y="1527456"/>
                  <a:pt x="25520" y="767563"/>
                  <a:pt x="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8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B5593F2-E64A-40ED-944E-8AB64DD17CF1}"/>
              </a:ext>
            </a:extLst>
          </p:cNvPr>
          <p:cNvSpPr/>
          <p:nvPr userDrawn="1"/>
        </p:nvSpPr>
        <p:spPr>
          <a:xfrm rot="5400000">
            <a:off x="5850141" y="516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319BCE-E364-4BCD-908C-A01F28027962}"/>
              </a:ext>
            </a:extLst>
          </p:cNvPr>
          <p:cNvSpPr/>
          <p:nvPr userDrawn="1"/>
        </p:nvSpPr>
        <p:spPr>
          <a:xfrm rot="5400000">
            <a:off x="5850141" y="-5850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C634A3-E97D-43E8-BF4A-61945DFF0111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983021973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185559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547F1D62-536A-4F79-8D37-91A6FFCF877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2441258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9E499711-1E7E-4D76-9F28-10113A27F8B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882515" y="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85C28D07-CED7-44E6-9820-1F617E6405B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323771" y="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B81C2D65-5E82-4B96-BA73-1459034AA4E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765028" y="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F5C9B4A2-BD4C-4613-B1C8-42624644295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C1E587B0-5081-4811-BF09-53C52CD79708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2441258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848F19B3-C3B8-409D-9B9E-FE0E7C5B97CE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82515" y="2291715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2EF10A99-360C-41AA-821D-107E56A62DD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9765028" y="2291715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F966354A-A564-431F-B7DD-4801994D22FD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0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>
            <a:extLst>
              <a:ext uri="{FF2B5EF4-FFF2-40B4-BE49-F238E27FC236}">
                <a16:creationId xmlns:a16="http://schemas.microsoft.com/office/drawing/2014/main" id="{70153A5C-E9DB-46BD-AF67-D5028191A02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4882515" y="4583430"/>
            <a:ext cx="2426971" cy="227457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F6E16CAF-F7B5-4D3C-A150-056C8546C97D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323771" y="4583430"/>
            <a:ext cx="2426971" cy="227457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DEA29BFE-0750-4CED-858B-21CC3D43CF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765028" y="4583430"/>
            <a:ext cx="2426972" cy="227457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6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2" grpId="0" animBg="1"/>
      <p:bldP spid="93" grpId="0" animBg="1"/>
      <p:bldP spid="95" grpId="0" animBg="1"/>
      <p:bldP spid="96" grpId="0" animBg="1"/>
      <p:bldP spid="97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>
            <a:extLst>
              <a:ext uri="{FF2B5EF4-FFF2-40B4-BE49-F238E27FC236}">
                <a16:creationId xmlns:a16="http://schemas.microsoft.com/office/drawing/2014/main" id="{2939B95A-6CBF-409F-84B3-42C0839203D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>
            <a:extLst>
              <a:ext uri="{FF2B5EF4-FFF2-40B4-BE49-F238E27FC236}">
                <a16:creationId xmlns:a16="http://schemas.microsoft.com/office/drawing/2014/main" id="{AB40BECF-EB5B-43F0-9FB0-D40B193417E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033984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53AB5C98-F720-42C1-B036-26353EA021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01951" y="-1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>
            <a:extLst>
              <a:ext uri="{FF2B5EF4-FFF2-40B4-BE49-F238E27FC236}">
                <a16:creationId xmlns:a16="http://schemas.microsoft.com/office/drawing/2014/main" id="{A7B7ADEA-629D-47FB-960D-A1F8AC8D6DA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135934" y="-1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>
            <a:extLst>
              <a:ext uri="{FF2B5EF4-FFF2-40B4-BE49-F238E27FC236}">
                <a16:creationId xmlns:a16="http://schemas.microsoft.com/office/drawing/2014/main" id="{4F9312AB-9B7D-4B09-959E-75FF662CDFF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0169919" y="-1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>
            <a:extLst>
              <a:ext uri="{FF2B5EF4-FFF2-40B4-BE49-F238E27FC236}">
                <a16:creationId xmlns:a16="http://schemas.microsoft.com/office/drawing/2014/main" id="{C21CF143-7CE8-4EDB-8F5B-1EAA4F3EB3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2033984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676C95BA-1B92-4AF1-A0AD-7D39D1802849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4067968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>
            <a:extLst>
              <a:ext uri="{FF2B5EF4-FFF2-40B4-BE49-F238E27FC236}">
                <a16:creationId xmlns:a16="http://schemas.microsoft.com/office/drawing/2014/main" id="{09B06827-9EF7-4EC9-88E0-7E5D477192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6101951" y="1717713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24D86F31-D54B-49AB-BB38-E9ACE3B869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0169919" y="1717713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>
            <a:extLst>
              <a:ext uri="{FF2B5EF4-FFF2-40B4-BE49-F238E27FC236}">
                <a16:creationId xmlns:a16="http://schemas.microsoft.com/office/drawing/2014/main" id="{49C7DD07-2040-4ADB-A7E0-F22A03458583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0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A16FB21-FEDC-4115-B682-77804B1F15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2033984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09FBAFEB-6675-4992-9F59-3CDEEB06C1E2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6101951" y="3435426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73DE433A-65DB-4D80-BEBA-C0E98C0B13CD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8135934" y="3435426"/>
            <a:ext cx="2022081" cy="1704862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>
            <a:extLst>
              <a:ext uri="{FF2B5EF4-FFF2-40B4-BE49-F238E27FC236}">
                <a16:creationId xmlns:a16="http://schemas.microsoft.com/office/drawing/2014/main" id="{1C48A930-F2CC-46AD-B2D2-40758BAF99DC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0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>
            <a:extLst>
              <a:ext uri="{FF2B5EF4-FFF2-40B4-BE49-F238E27FC236}">
                <a16:creationId xmlns:a16="http://schemas.microsoft.com/office/drawing/2014/main" id="{FF796C8D-5331-4731-A404-B7B2D5A9E52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4067968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7F0BA582-E839-40B1-9A4B-DFE0D1A9D75F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6101951" y="5153139"/>
            <a:ext cx="2022081" cy="1704862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9376C177-5763-401A-9E03-56709766AA9F}"/>
              </a:ext>
            </a:extLst>
          </p:cNvPr>
          <p:cNvSpPr>
            <a:spLocks noGrp="1"/>
          </p:cNvSpPr>
          <p:nvPr>
            <p:ph type="pic" sz="quarter" idx="62"/>
          </p:nvPr>
        </p:nvSpPr>
        <p:spPr>
          <a:xfrm>
            <a:off x="10169919" y="5153139"/>
            <a:ext cx="2022082" cy="1704862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4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 animBg="1"/>
      <p:bldP spid="118" grpId="0" animBg="1"/>
      <p:bldP spid="119" grpId="0" animBg="1"/>
      <p:bldP spid="120" grpId="0" animBg="1"/>
      <p:bldP spid="122" grpId="0" animBg="1"/>
      <p:bldP spid="123" grpId="0" animBg="1"/>
      <p:bldP spid="124" grpId="0" animBg="1"/>
      <p:bldP spid="126" grpId="0" animBg="1"/>
      <p:bldP spid="127" grpId="0" animBg="1"/>
      <p:bldP spid="128" grpId="0" animBg="1"/>
      <p:bldP spid="130" grpId="0" animBg="1"/>
      <p:bldP spid="131" grpId="0" animBg="1"/>
      <p:bldP spid="133" grpId="0" animBg="1"/>
      <p:bldP spid="135" grpId="0" animBg="1"/>
      <p:bldP spid="136" grpId="0" animBg="1"/>
      <p:bldP spid="139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4962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15733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165035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172738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9180441" y="209384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83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26106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058679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7593872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460094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1608026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83765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7593871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4600948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1608025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86597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4600947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608024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384898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947115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627385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365537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21920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181004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90587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1251252" y="1635523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12192000" y="1635524"/>
            <a:ext cx="2954199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15146200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181003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1054599" y="1635524"/>
            <a:ext cx="2954200" cy="3586734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795645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801959" y="1007164"/>
            <a:ext cx="3924233" cy="476415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7896894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5845460" y="347869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5845460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7853164" y="1007164"/>
            <a:ext cx="1888435" cy="2292626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0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849528" y="1711570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191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3DD1C2-C46F-4111-8691-AF13BE6E39C6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090969" y="1991544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63411" y="1991544"/>
            <a:ext cx="2860058" cy="3563816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592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68464A-15E7-4D9B-AD60-34512335592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381903" y="1989641"/>
            <a:ext cx="2571847" cy="3541908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501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86C5A2-21C0-4124-8346-6F4224A77D4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559699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227DA8D-2981-4111-A228-A72FCA3F970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49847" y="1721223"/>
            <a:ext cx="2944479" cy="1640541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56C2B7F-79ED-47F6-8F62-450E015B464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139997" y="1721223"/>
            <a:ext cx="2944478" cy="1640541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1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5247592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678747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3D70656-C88E-47A8-AF4E-6796ABD0376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3614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C696FB3-7798-452D-A70D-9F9025FD10F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2659942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0011766-26D5-4106-9378-06DEFFB04B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983739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A1BFBE-A9BC-46DF-B192-ABC87F485EC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07537" y="1481328"/>
            <a:ext cx="2224520" cy="1880437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B7D466C-A520-4902-99C4-B78E98A6E6CB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631334" y="1481328"/>
            <a:ext cx="2224520" cy="1880437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73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2DED6899-EE35-4C9F-85BC-2800893A7A0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100787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C8CD014F-DCFE-440B-9C46-DE5E50FC1AC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429341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25211DE-2900-41DB-94E0-DADC757876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757895" y="191452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51C6DB-32A3-4464-AE10-5633A7CE53C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100787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B30DC47F-8DF3-4F33-B1B6-FF730859D68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4429341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F4643DF-0111-4FA8-BE96-A6CE1DA67C8F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7757895" y="3262312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EDDFA-6EB5-48D5-94C9-9CC6B10491F1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100787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97A33113-4109-4E55-A5EC-1DD0D9F09F4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4429341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9EBD72A-C4D9-488C-8B28-C748536236DA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757895" y="461010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937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BA24CCC-EDF0-4391-BDAD-5A1AC3C41ED2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1309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A8C50DEA-9D79-44F2-8F00-34CE2DFBB10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341648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7C511FA-F714-464A-AC1B-9514AED5E8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70205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9CD4A1BF-2AF8-4D45-921D-BCC41796000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998762" y="188214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610A3D6E-C358-439C-8B8A-28D7DA56AB33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51309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176FB6D-30B1-4A91-BF7B-E0B3AC30EFB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3341648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F6FEED80-41F9-45B8-810F-A371D8C9E3AC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70205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6D041EF4-D5CD-4126-B32F-5971C6FA721C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998762" y="3453765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CEE5E17D-B267-4245-B058-59B9515089D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51309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6CBC3CA6-B6A2-4EEB-9A63-B3A2ED1EA40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341648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49975133-13E9-47E2-B89B-39D855512B9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70205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3CF676C-B8B6-4C40-91EF-D8B604B3000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998762" y="5025390"/>
            <a:ext cx="952376" cy="9525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587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6B722B3-CFC5-45EA-9ED6-3E100F31BD1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475550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9D065CD-90D1-4F95-954E-57604EA9B4A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475550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446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466052" y="16670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66052" y="4105497"/>
            <a:ext cx="1828118" cy="1828357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082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168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46948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2213" y="1761865"/>
            <a:ext cx="2482838" cy="33528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7478" y="1761865"/>
            <a:ext cx="2482837" cy="33528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50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3168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46948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2213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7478" y="1605183"/>
            <a:ext cx="2482837" cy="4462577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5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4411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59384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474649" y="1605183"/>
            <a:ext cx="2482838" cy="446257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8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9484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F5ECF-FA0D-41F4-BED6-8DC0A070043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5960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FE8DDD-E08B-487F-939D-C82BD1C71F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69733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6A14B1-5BD5-4CA2-86FC-A299F612707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779858" y="1197712"/>
            <a:ext cx="2482838" cy="389872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86492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10007" y="1828800"/>
            <a:ext cx="2348472" cy="146573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333521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DCF3998-E81D-49D7-B078-F19837D4418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9157035" y="1828800"/>
            <a:ext cx="2348472" cy="146573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17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616154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557815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5672587" y="1624774"/>
            <a:ext cx="1695229" cy="3673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85366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3" grpId="0" animBg="1"/>
      <p:bldP spid="35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703761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661729" y="2024522"/>
            <a:ext cx="2841651" cy="1773534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619697" y="2024522"/>
            <a:ext cx="2841651" cy="1773534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12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1171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68282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195393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A7E1B70-4896-4420-9B1A-599688791894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8822504" y="1156447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8964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05030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832141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7459252" y="1237129"/>
            <a:ext cx="2527718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1574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20163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29835A-B777-47DB-A9E0-41743E09CD8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258464" y="1536887"/>
            <a:ext cx="5297451" cy="3784226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08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70586" y="443753"/>
            <a:ext cx="8812305" cy="5607424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19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28801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5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5656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B65CD39-C441-4C4E-B863-AA8AF4602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39288" y="1416471"/>
            <a:ext cx="4022844" cy="4025057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0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A289BE9-3518-4572-9F36-A58461E1608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5202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95F91-8D51-4FF1-A532-B0BD4F0276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932999" y="2960127"/>
            <a:ext cx="1368815" cy="937747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AC8D104-8DBC-47C1-B410-760C3B7EC2C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50798" y="2960127"/>
            <a:ext cx="1368814" cy="937747"/>
          </a:xfrm>
          <a:custGeom>
            <a:avLst/>
            <a:gdLst>
              <a:gd name="connsiteX0" fmla="*/ 0 w 2737984"/>
              <a:gd name="connsiteY0" fmla="*/ 0 h 1875494"/>
              <a:gd name="connsiteX1" fmla="*/ 2737984 w 2737984"/>
              <a:gd name="connsiteY1" fmla="*/ 0 h 1875494"/>
              <a:gd name="connsiteX2" fmla="*/ 2737984 w 2737984"/>
              <a:gd name="connsiteY2" fmla="*/ 1875494 h 1875494"/>
              <a:gd name="connsiteX3" fmla="*/ 0 w 2737984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4" h="1875494">
                <a:moveTo>
                  <a:pt x="0" y="0"/>
                </a:moveTo>
                <a:lnTo>
                  <a:pt x="2737984" y="0"/>
                </a:lnTo>
                <a:lnTo>
                  <a:pt x="2737984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84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577872" y="1536516"/>
            <a:ext cx="4326916" cy="936193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860739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F241A1-3249-4A50-880D-BD32EE8458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5314259" cy="6858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8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793414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1558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70116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98674" y="1523297"/>
            <a:ext cx="2389597" cy="3773308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27232" y="1523297"/>
            <a:ext cx="2389597" cy="3773308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6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9792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758350" y="1523297"/>
            <a:ext cx="2389598" cy="3773308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386908" y="1523297"/>
            <a:ext cx="2389597" cy="3773308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15466" y="1523297"/>
            <a:ext cx="2389597" cy="3773308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6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2663464" y="0"/>
            <a:ext cx="9528536" cy="6858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832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421061914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EB50162-B53A-4D53-985F-D3169468460F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5AA740-871A-4FDD-B5BE-77B04DD73008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236018520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321416763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F5F7554-38B1-48BE-91E4-43BCAA8E8F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1625" y="495300"/>
            <a:ext cx="5604345" cy="5870981"/>
          </a:xfrm>
          <a:custGeom>
            <a:avLst/>
            <a:gdLst>
              <a:gd name="connsiteX0" fmla="*/ 0 w 11210150"/>
              <a:gd name="connsiteY0" fmla="*/ 0 h 11741961"/>
              <a:gd name="connsiteX1" fmla="*/ 11210150 w 11210150"/>
              <a:gd name="connsiteY1" fmla="*/ 0 h 11741961"/>
              <a:gd name="connsiteX2" fmla="*/ 11210150 w 11210150"/>
              <a:gd name="connsiteY2" fmla="*/ 11741961 h 11741961"/>
              <a:gd name="connsiteX3" fmla="*/ 0 w 11210150"/>
              <a:gd name="connsiteY3" fmla="*/ 11741961 h 1174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0150" h="11741961">
                <a:moveTo>
                  <a:pt x="0" y="0"/>
                </a:moveTo>
                <a:lnTo>
                  <a:pt x="11210150" y="0"/>
                </a:lnTo>
                <a:lnTo>
                  <a:pt x="11210150" y="11741961"/>
                </a:lnTo>
                <a:lnTo>
                  <a:pt x="0" y="1174196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2631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07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827556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138993" y="2905237"/>
            <a:ext cx="2769446" cy="6026722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567925" y="2612378"/>
            <a:ext cx="3056150" cy="66124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56343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0" grpId="0" animBg="1"/>
      <p:bldP spid="11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055384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482A689-CC2A-4F2B-BAB9-2127EA08A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4740" y="0"/>
            <a:ext cx="12341479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39097023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E8DB23E-DC77-4E50-A38D-DDDDEEDB1A0B}"/>
              </a:ext>
            </a:extLst>
          </p:cNvPr>
          <p:cNvSpPr txBox="1">
            <a:spLocks/>
          </p:cNvSpPr>
          <p:nvPr userDrawn="1"/>
        </p:nvSpPr>
        <p:spPr>
          <a:xfrm>
            <a:off x="118816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7B9C2-6A96-4E56-8A5F-50BC1EAA29D4}"/>
              </a:ext>
            </a:extLst>
          </p:cNvPr>
          <p:cNvSpPr txBox="1"/>
          <p:nvPr userDrawn="1"/>
        </p:nvSpPr>
        <p:spPr>
          <a:xfrm>
            <a:off x="10782272" y="6444039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363575305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E2DCC9-7A91-43AF-A2ED-33E09E36BA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40576" y="1473322"/>
            <a:ext cx="3910848" cy="3911357"/>
          </a:xfrm>
          <a:custGeom>
            <a:avLst/>
            <a:gdLst>
              <a:gd name="connsiteX0" fmla="*/ 0 w 7822714"/>
              <a:gd name="connsiteY0" fmla="*/ 0 h 7822714"/>
              <a:gd name="connsiteX1" fmla="*/ 7822714 w 7822714"/>
              <a:gd name="connsiteY1" fmla="*/ 0 h 7822714"/>
              <a:gd name="connsiteX2" fmla="*/ 7822714 w 7822714"/>
              <a:gd name="connsiteY2" fmla="*/ 7822714 h 7822714"/>
              <a:gd name="connsiteX3" fmla="*/ 0 w 7822714"/>
              <a:gd name="connsiteY3" fmla="*/ 7822714 h 782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2714" h="7822714">
                <a:moveTo>
                  <a:pt x="0" y="0"/>
                </a:moveTo>
                <a:lnTo>
                  <a:pt x="7822714" y="0"/>
                </a:lnTo>
                <a:lnTo>
                  <a:pt x="7822714" y="7822714"/>
                </a:lnTo>
                <a:lnTo>
                  <a:pt x="0" y="782271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6E49E-6A53-4F4D-9EED-FA6EEC2123E3}"/>
              </a:ext>
            </a:extLst>
          </p:cNvPr>
          <p:cNvSpPr txBox="1"/>
          <p:nvPr userDrawn="1"/>
        </p:nvSpPr>
        <p:spPr>
          <a:xfrm>
            <a:off x="5465184" y="115055"/>
            <a:ext cx="1261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</p:spTree>
    <p:extLst>
      <p:ext uri="{BB962C8B-B14F-4D97-AF65-F5344CB8AC3E}">
        <p14:creationId xmlns:p14="http://schemas.microsoft.com/office/powerpoint/2010/main" val="172367327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05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48000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9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15562B8-40F2-4731-9234-F72F7B0C8FA9}"/>
              </a:ext>
            </a:extLst>
          </p:cNvPr>
          <p:cNvSpPr/>
          <p:nvPr userDrawn="1"/>
        </p:nvSpPr>
        <p:spPr>
          <a:xfrm rot="5400000">
            <a:off x="5941864" y="-5484724"/>
            <a:ext cx="491719" cy="114611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4CB942-6ECB-49C3-BCDF-B7B7905525F3}"/>
              </a:ext>
            </a:extLst>
          </p:cNvPr>
          <p:cNvSpPr/>
          <p:nvPr userDrawn="1"/>
        </p:nvSpPr>
        <p:spPr>
          <a:xfrm rot="5400000">
            <a:off x="6078711" y="744711"/>
            <a:ext cx="491719" cy="117348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1792505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1792504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1792505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1837176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9912533" y="227883"/>
            <a:ext cx="1610876" cy="58782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10087155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411318C-4794-4780-B048-65BF2EFB21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6096001" cy="6858000"/>
          </a:xfrm>
          <a:custGeom>
            <a:avLst/>
            <a:gdLst>
              <a:gd name="connsiteX0" fmla="*/ 0 w 12193589"/>
              <a:gd name="connsiteY0" fmla="*/ 0 h 13716000"/>
              <a:gd name="connsiteX1" fmla="*/ 12193589 w 12193589"/>
              <a:gd name="connsiteY1" fmla="*/ 0 h 13716000"/>
              <a:gd name="connsiteX2" fmla="*/ 12193589 w 12193589"/>
              <a:gd name="connsiteY2" fmla="*/ 13716000 h 13716000"/>
              <a:gd name="connsiteX3" fmla="*/ 0 w 12193589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589" h="13716000">
                <a:moveTo>
                  <a:pt x="0" y="0"/>
                </a:moveTo>
                <a:lnTo>
                  <a:pt x="12193589" y="0"/>
                </a:lnTo>
                <a:lnTo>
                  <a:pt x="12193589" y="13716000"/>
                </a:lnTo>
                <a:lnTo>
                  <a:pt x="0" y="13716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7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8">
            <a:extLst>
              <a:ext uri="{FF2B5EF4-FFF2-40B4-BE49-F238E27FC236}">
                <a16:creationId xmlns:a16="http://schemas.microsoft.com/office/drawing/2014/main" id="{6884AB12-9032-475A-82B0-6E1C4050A8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34213" y="665692"/>
            <a:ext cx="5523574" cy="5526617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A7B87B-45E7-4AE7-9E9F-48F570D39556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E83E7B4-D919-418E-8C79-FE532F656603}"/>
              </a:ext>
            </a:extLst>
          </p:cNvPr>
          <p:cNvCxnSpPr/>
          <p:nvPr userDrawn="1"/>
        </p:nvCxnSpPr>
        <p:spPr>
          <a:xfrm>
            <a:off x="120026" y="152363"/>
            <a:ext cx="238296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9D18541-68C2-4DF9-AC8A-1ECB0677CF50}"/>
              </a:ext>
            </a:extLst>
          </p:cNvPr>
          <p:cNvCxnSpPr>
            <a:cxnSpLocks/>
          </p:cNvCxnSpPr>
          <p:nvPr userDrawn="1"/>
        </p:nvCxnSpPr>
        <p:spPr>
          <a:xfrm>
            <a:off x="120026" y="227882"/>
            <a:ext cx="101742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F6FCAEE-47CD-4C71-94C3-830250430BF7}"/>
              </a:ext>
            </a:extLst>
          </p:cNvPr>
          <p:cNvCxnSpPr>
            <a:cxnSpLocks/>
          </p:cNvCxnSpPr>
          <p:nvPr userDrawn="1"/>
        </p:nvCxnSpPr>
        <p:spPr>
          <a:xfrm>
            <a:off x="120026" y="303402"/>
            <a:ext cx="181333" cy="0"/>
          </a:xfrm>
          <a:prstGeom prst="line">
            <a:avLst/>
          </a:prstGeom>
          <a:ln w="50800">
            <a:solidFill>
              <a:schemeClr val="tx1"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920F7B99-6DE8-4F59-95D2-587A27CB4EB8}"/>
              </a:ext>
            </a:extLst>
          </p:cNvPr>
          <p:cNvSpPr txBox="1">
            <a:spLocks/>
          </p:cNvSpPr>
          <p:nvPr userDrawn="1"/>
        </p:nvSpPr>
        <p:spPr>
          <a:xfrm>
            <a:off x="164697" y="6458689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C0BA415-90EF-494A-98BB-E4776AE09ABA}"/>
              </a:ext>
            </a:extLst>
          </p:cNvPr>
          <p:cNvSpPr/>
          <p:nvPr userDrawn="1"/>
        </p:nvSpPr>
        <p:spPr>
          <a:xfrm>
            <a:off x="727028" y="227883"/>
            <a:ext cx="1610876" cy="587829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763060-CCE9-4A96-A067-6AC27B7E80B1}"/>
              </a:ext>
            </a:extLst>
          </p:cNvPr>
          <p:cNvSpPr txBox="1"/>
          <p:nvPr userDrawn="1"/>
        </p:nvSpPr>
        <p:spPr>
          <a:xfrm>
            <a:off x="901650" y="375603"/>
            <a:ext cx="1261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D062986-BE9C-4DF7-95D3-186FF46BE1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V="1">
            <a:off x="4506893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1277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EA7C05D-F1DC-463F-989D-14FCC661B2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5479" y="887538"/>
            <a:ext cx="1673783" cy="1674705"/>
          </a:xfrm>
          <a:custGeom>
            <a:avLst/>
            <a:gdLst>
              <a:gd name="connsiteX0" fmla="*/ 1674001 w 3348002"/>
              <a:gd name="connsiteY0" fmla="*/ 0 h 3349409"/>
              <a:gd name="connsiteX1" fmla="*/ 2670482 w 3348002"/>
              <a:gd name="connsiteY1" fmla="*/ 412733 h 3349409"/>
              <a:gd name="connsiteX2" fmla="*/ 2935442 w 3348002"/>
              <a:gd name="connsiteY2" fmla="*/ 677805 h 3349409"/>
              <a:gd name="connsiteX3" fmla="*/ 2935442 w 3348002"/>
              <a:gd name="connsiteY3" fmla="*/ 2671604 h 3349409"/>
              <a:gd name="connsiteX4" fmla="*/ 2670482 w 3348002"/>
              <a:gd name="connsiteY4" fmla="*/ 2936676 h 3349409"/>
              <a:gd name="connsiteX5" fmla="*/ 677520 w 3348002"/>
              <a:gd name="connsiteY5" fmla="*/ 2936676 h 3349409"/>
              <a:gd name="connsiteX6" fmla="*/ 412560 w 3348002"/>
              <a:gd name="connsiteY6" fmla="*/ 2671604 h 3349409"/>
              <a:gd name="connsiteX7" fmla="*/ 412560 w 3348002"/>
              <a:gd name="connsiteY7" fmla="*/ 677805 h 3349409"/>
              <a:gd name="connsiteX8" fmla="*/ 677520 w 3348002"/>
              <a:gd name="connsiteY8" fmla="*/ 412733 h 3349409"/>
              <a:gd name="connsiteX9" fmla="*/ 1674001 w 3348002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2" h="3349409">
                <a:moveTo>
                  <a:pt x="1674001" y="0"/>
                </a:moveTo>
                <a:cubicBezTo>
                  <a:pt x="2034722" y="0"/>
                  <a:pt x="2395442" y="137578"/>
                  <a:pt x="2670482" y="412733"/>
                </a:cubicBezTo>
                <a:cubicBezTo>
                  <a:pt x="2935442" y="677805"/>
                  <a:pt x="2935442" y="677805"/>
                  <a:pt x="2935442" y="677805"/>
                </a:cubicBezTo>
                <a:cubicBezTo>
                  <a:pt x="3485523" y="1228117"/>
                  <a:pt x="3485523" y="2121293"/>
                  <a:pt x="2935442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2" y="3486987"/>
                  <a:pt x="1227600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3"/>
                  <a:pt x="677520" y="412733"/>
                  <a:pt x="677520" y="412733"/>
                </a:cubicBezTo>
                <a:cubicBezTo>
                  <a:pt x="952560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9DD218A9-C81F-4FF9-AF7E-D26C0FC978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39362" y="2591648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6 h 3349409"/>
              <a:gd name="connsiteX5" fmla="*/ 677520 w 3348003"/>
              <a:gd name="connsiteY5" fmla="*/ 2936676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1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6"/>
                  <a:pt x="2670482" y="2936676"/>
                  <a:pt x="2670482" y="2936676"/>
                </a:cubicBezTo>
                <a:cubicBezTo>
                  <a:pt x="2120401" y="3486987"/>
                  <a:pt x="1227601" y="3486987"/>
                  <a:pt x="677520" y="2936676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8B8A224-37B6-49F3-9AEA-36A5E3325D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03529" y="4619207"/>
            <a:ext cx="1673784" cy="1674705"/>
          </a:xfrm>
          <a:custGeom>
            <a:avLst/>
            <a:gdLst>
              <a:gd name="connsiteX0" fmla="*/ 1674001 w 3348003"/>
              <a:gd name="connsiteY0" fmla="*/ 0 h 3349409"/>
              <a:gd name="connsiteX1" fmla="*/ 2670482 w 3348003"/>
              <a:gd name="connsiteY1" fmla="*/ 412734 h 3349409"/>
              <a:gd name="connsiteX2" fmla="*/ 2935443 w 3348003"/>
              <a:gd name="connsiteY2" fmla="*/ 677805 h 3349409"/>
              <a:gd name="connsiteX3" fmla="*/ 2935443 w 3348003"/>
              <a:gd name="connsiteY3" fmla="*/ 2671604 h 3349409"/>
              <a:gd name="connsiteX4" fmla="*/ 2670482 w 3348003"/>
              <a:gd name="connsiteY4" fmla="*/ 2936675 h 3349409"/>
              <a:gd name="connsiteX5" fmla="*/ 677520 w 3348003"/>
              <a:gd name="connsiteY5" fmla="*/ 2936675 h 3349409"/>
              <a:gd name="connsiteX6" fmla="*/ 412560 w 3348003"/>
              <a:gd name="connsiteY6" fmla="*/ 2671604 h 3349409"/>
              <a:gd name="connsiteX7" fmla="*/ 412560 w 3348003"/>
              <a:gd name="connsiteY7" fmla="*/ 677805 h 3349409"/>
              <a:gd name="connsiteX8" fmla="*/ 677520 w 3348003"/>
              <a:gd name="connsiteY8" fmla="*/ 412734 h 3349409"/>
              <a:gd name="connsiteX9" fmla="*/ 1674001 w 3348003"/>
              <a:gd name="connsiteY9" fmla="*/ 0 h 3349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48003" h="3349409">
                <a:moveTo>
                  <a:pt x="1674001" y="0"/>
                </a:moveTo>
                <a:cubicBezTo>
                  <a:pt x="2034721" y="0"/>
                  <a:pt x="2395442" y="137578"/>
                  <a:pt x="2670482" y="412734"/>
                </a:cubicBezTo>
                <a:cubicBezTo>
                  <a:pt x="2935443" y="677805"/>
                  <a:pt x="2935443" y="677805"/>
                  <a:pt x="2935443" y="677805"/>
                </a:cubicBezTo>
                <a:cubicBezTo>
                  <a:pt x="3485523" y="1228117"/>
                  <a:pt x="3485523" y="2121293"/>
                  <a:pt x="2935443" y="2671604"/>
                </a:cubicBezTo>
                <a:cubicBezTo>
                  <a:pt x="2670482" y="2936675"/>
                  <a:pt x="2670482" y="2936675"/>
                  <a:pt x="2670482" y="2936675"/>
                </a:cubicBezTo>
                <a:cubicBezTo>
                  <a:pt x="2120401" y="3486987"/>
                  <a:pt x="1227601" y="3486987"/>
                  <a:pt x="677520" y="2936675"/>
                </a:cubicBezTo>
                <a:cubicBezTo>
                  <a:pt x="412560" y="2671604"/>
                  <a:pt x="412560" y="2671604"/>
                  <a:pt x="412560" y="2671604"/>
                </a:cubicBezTo>
                <a:cubicBezTo>
                  <a:pt x="-137521" y="2121293"/>
                  <a:pt x="-137521" y="1228117"/>
                  <a:pt x="412560" y="677805"/>
                </a:cubicBezTo>
                <a:cubicBezTo>
                  <a:pt x="677520" y="412734"/>
                  <a:pt x="677520" y="412734"/>
                  <a:pt x="677520" y="412734"/>
                </a:cubicBezTo>
                <a:cubicBezTo>
                  <a:pt x="952561" y="137578"/>
                  <a:pt x="1313281" y="0"/>
                  <a:pt x="167400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8920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92C0904-053A-4790-ABF2-C6278A0C34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78767" y="2010986"/>
            <a:ext cx="2834467" cy="2836028"/>
          </a:xfrm>
          <a:custGeom>
            <a:avLst/>
            <a:gdLst>
              <a:gd name="connsiteX0" fmla="*/ 2834837 w 5669673"/>
              <a:gd name="connsiteY0" fmla="*/ 0 h 5672056"/>
              <a:gd name="connsiteX1" fmla="*/ 4522327 w 5669673"/>
              <a:gd name="connsiteY1" fmla="*/ 698944 h 5672056"/>
              <a:gd name="connsiteX2" fmla="*/ 4971023 w 5669673"/>
              <a:gd name="connsiteY2" fmla="*/ 1147830 h 5672056"/>
              <a:gd name="connsiteX3" fmla="*/ 4971023 w 5669673"/>
              <a:gd name="connsiteY3" fmla="*/ 4524228 h 5672056"/>
              <a:gd name="connsiteX4" fmla="*/ 4522327 w 5669673"/>
              <a:gd name="connsiteY4" fmla="*/ 4973113 h 5672056"/>
              <a:gd name="connsiteX5" fmla="*/ 1147346 w 5669673"/>
              <a:gd name="connsiteY5" fmla="*/ 4973113 h 5672056"/>
              <a:gd name="connsiteX6" fmla="*/ 698650 w 5669673"/>
              <a:gd name="connsiteY6" fmla="*/ 4524228 h 5672056"/>
              <a:gd name="connsiteX7" fmla="*/ 698650 w 5669673"/>
              <a:gd name="connsiteY7" fmla="*/ 1147830 h 5672056"/>
              <a:gd name="connsiteX8" fmla="*/ 1147346 w 5669673"/>
              <a:gd name="connsiteY8" fmla="*/ 698944 h 5672056"/>
              <a:gd name="connsiteX9" fmla="*/ 2834837 w 5669673"/>
              <a:gd name="connsiteY9" fmla="*/ 0 h 5672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9673" h="5672056">
                <a:moveTo>
                  <a:pt x="2834837" y="0"/>
                </a:moveTo>
                <a:cubicBezTo>
                  <a:pt x="3445698" y="0"/>
                  <a:pt x="4056560" y="232981"/>
                  <a:pt x="4522327" y="698944"/>
                </a:cubicBezTo>
                <a:cubicBezTo>
                  <a:pt x="4971023" y="1147830"/>
                  <a:pt x="4971023" y="1147830"/>
                  <a:pt x="4971023" y="1147830"/>
                </a:cubicBezTo>
                <a:cubicBezTo>
                  <a:pt x="5902557" y="2079754"/>
                  <a:pt x="5902557" y="3592303"/>
                  <a:pt x="4971023" y="4524228"/>
                </a:cubicBezTo>
                <a:cubicBezTo>
                  <a:pt x="4522327" y="4973113"/>
                  <a:pt x="4522327" y="4973113"/>
                  <a:pt x="4522327" y="4973113"/>
                </a:cubicBezTo>
                <a:cubicBezTo>
                  <a:pt x="3590793" y="5905038"/>
                  <a:pt x="2078880" y="5905038"/>
                  <a:pt x="1147346" y="4973113"/>
                </a:cubicBezTo>
                <a:cubicBezTo>
                  <a:pt x="698650" y="4524228"/>
                  <a:pt x="698650" y="4524228"/>
                  <a:pt x="698650" y="4524228"/>
                </a:cubicBezTo>
                <a:cubicBezTo>
                  <a:pt x="-232884" y="3592303"/>
                  <a:pt x="-232884" y="2079754"/>
                  <a:pt x="698650" y="1147830"/>
                </a:cubicBezTo>
                <a:cubicBezTo>
                  <a:pt x="1147346" y="698944"/>
                  <a:pt x="1147346" y="698944"/>
                  <a:pt x="1147346" y="698944"/>
                </a:cubicBezTo>
                <a:cubicBezTo>
                  <a:pt x="1613113" y="232981"/>
                  <a:pt x="2223975" y="0"/>
                  <a:pt x="2834837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9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5192148" y="1450975"/>
            <a:ext cx="1807703" cy="393382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12" hasCustomPrompt="1"/>
          </p:nvPr>
        </p:nvSpPr>
        <p:spPr>
          <a:xfrm>
            <a:off x="3280606" y="2419668"/>
            <a:ext cx="1145391" cy="2032635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7703345" y="2237185"/>
            <a:ext cx="1339199" cy="2387124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60110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DACA323-AFE1-42D8-BB53-A9B65C9B26C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87232" y="1137054"/>
            <a:ext cx="4599623" cy="4600222"/>
          </a:xfrm>
          <a:custGeom>
            <a:avLst/>
            <a:gdLst>
              <a:gd name="connsiteX0" fmla="*/ 0 w 6912429"/>
              <a:gd name="connsiteY0" fmla="*/ 0 h 6912429"/>
              <a:gd name="connsiteX1" fmla="*/ 6912429 w 6912429"/>
              <a:gd name="connsiteY1" fmla="*/ 0 h 6912429"/>
              <a:gd name="connsiteX2" fmla="*/ 6912429 w 6912429"/>
              <a:gd name="connsiteY2" fmla="*/ 6912429 h 6912429"/>
              <a:gd name="connsiteX3" fmla="*/ 0 w 6912429"/>
              <a:gd name="connsiteY3" fmla="*/ 6912429 h 6912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12429" h="6912429">
                <a:moveTo>
                  <a:pt x="0" y="0"/>
                </a:moveTo>
                <a:lnTo>
                  <a:pt x="6912429" y="0"/>
                </a:lnTo>
                <a:lnTo>
                  <a:pt x="6912429" y="6912429"/>
                </a:lnTo>
                <a:lnTo>
                  <a:pt x="0" y="691242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9703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77A63888-FAB6-42D9-963F-0298E9A2CB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92512" y="0"/>
            <a:ext cx="2116996" cy="2190710"/>
          </a:xfrm>
          <a:custGeom>
            <a:avLst/>
            <a:gdLst>
              <a:gd name="connsiteX0" fmla="*/ 0 w 4234543"/>
              <a:gd name="connsiteY0" fmla="*/ 0 h 4381419"/>
              <a:gd name="connsiteX1" fmla="*/ 4234543 w 4234543"/>
              <a:gd name="connsiteY1" fmla="*/ 0 h 4381419"/>
              <a:gd name="connsiteX2" fmla="*/ 4234543 w 4234543"/>
              <a:gd name="connsiteY2" fmla="*/ 4381419 h 4381419"/>
              <a:gd name="connsiteX3" fmla="*/ 0 w 4234543"/>
              <a:gd name="connsiteY3" fmla="*/ 4381419 h 4381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4381419">
                <a:moveTo>
                  <a:pt x="0" y="0"/>
                </a:moveTo>
                <a:lnTo>
                  <a:pt x="4234543" y="0"/>
                </a:lnTo>
                <a:lnTo>
                  <a:pt x="4234543" y="4381419"/>
                </a:lnTo>
                <a:lnTo>
                  <a:pt x="0" y="43814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EDFA15A-AE97-4FAA-8F65-2E9DED702B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8442" y="3176814"/>
            <a:ext cx="2116996" cy="3681186"/>
          </a:xfrm>
          <a:custGeom>
            <a:avLst/>
            <a:gdLst>
              <a:gd name="connsiteX0" fmla="*/ 0 w 4234543"/>
              <a:gd name="connsiteY0" fmla="*/ 0 h 7362371"/>
              <a:gd name="connsiteX1" fmla="*/ 4234543 w 4234543"/>
              <a:gd name="connsiteY1" fmla="*/ 0 h 7362371"/>
              <a:gd name="connsiteX2" fmla="*/ 4234543 w 4234543"/>
              <a:gd name="connsiteY2" fmla="*/ 7362371 h 7362371"/>
              <a:gd name="connsiteX3" fmla="*/ 0 w 4234543"/>
              <a:gd name="connsiteY3" fmla="*/ 7362371 h 7362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7362371">
                <a:moveTo>
                  <a:pt x="0" y="0"/>
                </a:moveTo>
                <a:lnTo>
                  <a:pt x="4234543" y="0"/>
                </a:lnTo>
                <a:lnTo>
                  <a:pt x="4234543" y="7362371"/>
                </a:lnTo>
                <a:lnTo>
                  <a:pt x="0" y="73623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C89C061-DCFD-43BB-9BCA-A6DF206F57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2512" y="5811158"/>
            <a:ext cx="2116996" cy="1046843"/>
          </a:xfrm>
          <a:custGeom>
            <a:avLst/>
            <a:gdLst>
              <a:gd name="connsiteX0" fmla="*/ 0 w 4234543"/>
              <a:gd name="connsiteY0" fmla="*/ 0 h 2093685"/>
              <a:gd name="connsiteX1" fmla="*/ 4234543 w 4234543"/>
              <a:gd name="connsiteY1" fmla="*/ 0 h 2093685"/>
              <a:gd name="connsiteX2" fmla="*/ 4234543 w 4234543"/>
              <a:gd name="connsiteY2" fmla="*/ 2093685 h 2093685"/>
              <a:gd name="connsiteX3" fmla="*/ 0 w 4234543"/>
              <a:gd name="connsiteY3" fmla="*/ 2093685 h 209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4543" h="2093685">
                <a:moveTo>
                  <a:pt x="0" y="0"/>
                </a:moveTo>
                <a:lnTo>
                  <a:pt x="4234543" y="0"/>
                </a:lnTo>
                <a:lnTo>
                  <a:pt x="4234543" y="2093685"/>
                </a:lnTo>
                <a:lnTo>
                  <a:pt x="0" y="209368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6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4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D82F200-A714-424A-A435-53D0BB730B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8196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10 w 3753862"/>
              <a:gd name="connsiteY1" fmla="*/ 462766 h 3755437"/>
              <a:gd name="connsiteX2" fmla="*/ 3291290 w 3753862"/>
              <a:gd name="connsiteY2" fmla="*/ 759971 h 3755437"/>
              <a:gd name="connsiteX3" fmla="*/ 3291290 w 3753862"/>
              <a:gd name="connsiteY3" fmla="*/ 2995466 h 3755437"/>
              <a:gd name="connsiteX4" fmla="*/ 2994210 w 3753862"/>
              <a:gd name="connsiteY4" fmla="*/ 3292671 h 3755437"/>
              <a:gd name="connsiteX5" fmla="*/ 759653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3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3" y="1376994"/>
                  <a:pt x="3908053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3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3" y="462766"/>
                  <a:pt x="759653" y="462766"/>
                  <a:pt x="759653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D584025-6492-4000-BC15-63CFC4EB30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991949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2 w 3753862"/>
              <a:gd name="connsiteY5" fmla="*/ 3292671 h 3755437"/>
              <a:gd name="connsiteX6" fmla="*/ 462573 w 3753862"/>
              <a:gd name="connsiteY6" fmla="*/ 2995466 h 3755437"/>
              <a:gd name="connsiteX7" fmla="*/ 462573 w 3753862"/>
              <a:gd name="connsiteY7" fmla="*/ 759971 h 3755437"/>
              <a:gd name="connsiteX8" fmla="*/ 759652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90430CB-5603-4A45-8F4C-2566B0ADD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5701" y="2493769"/>
            <a:ext cx="1876686" cy="1877719"/>
          </a:xfrm>
          <a:custGeom>
            <a:avLst/>
            <a:gdLst>
              <a:gd name="connsiteX0" fmla="*/ 1876931 w 3753861"/>
              <a:gd name="connsiteY0" fmla="*/ 0 h 3755437"/>
              <a:gd name="connsiteX1" fmla="*/ 2994210 w 3753861"/>
              <a:gd name="connsiteY1" fmla="*/ 462766 h 3755437"/>
              <a:gd name="connsiteX2" fmla="*/ 3291290 w 3753861"/>
              <a:gd name="connsiteY2" fmla="*/ 759971 h 3755437"/>
              <a:gd name="connsiteX3" fmla="*/ 3291290 w 3753861"/>
              <a:gd name="connsiteY3" fmla="*/ 2995466 h 3755437"/>
              <a:gd name="connsiteX4" fmla="*/ 2994210 w 3753861"/>
              <a:gd name="connsiteY4" fmla="*/ 3292671 h 3755437"/>
              <a:gd name="connsiteX5" fmla="*/ 759652 w 3753861"/>
              <a:gd name="connsiteY5" fmla="*/ 3292671 h 3755437"/>
              <a:gd name="connsiteX6" fmla="*/ 462573 w 3753861"/>
              <a:gd name="connsiteY6" fmla="*/ 2995466 h 3755437"/>
              <a:gd name="connsiteX7" fmla="*/ 462573 w 3753861"/>
              <a:gd name="connsiteY7" fmla="*/ 759971 h 3755437"/>
              <a:gd name="connsiteX8" fmla="*/ 759652 w 3753861"/>
              <a:gd name="connsiteY8" fmla="*/ 462766 h 3755437"/>
              <a:gd name="connsiteX9" fmla="*/ 1876931 w 3753861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1" h="3755437">
                <a:moveTo>
                  <a:pt x="1876931" y="0"/>
                </a:moveTo>
                <a:cubicBezTo>
                  <a:pt x="2281380" y="0"/>
                  <a:pt x="2685828" y="154255"/>
                  <a:pt x="2994210" y="462766"/>
                </a:cubicBezTo>
                <a:cubicBezTo>
                  <a:pt x="3291290" y="759971"/>
                  <a:pt x="3291290" y="759971"/>
                  <a:pt x="3291290" y="759971"/>
                </a:cubicBezTo>
                <a:cubicBezTo>
                  <a:pt x="3908052" y="1376994"/>
                  <a:pt x="3908052" y="2378444"/>
                  <a:pt x="3291290" y="2995466"/>
                </a:cubicBezTo>
                <a:cubicBezTo>
                  <a:pt x="2994210" y="3292671"/>
                  <a:pt x="2994210" y="3292671"/>
                  <a:pt x="2994210" y="3292671"/>
                </a:cubicBezTo>
                <a:cubicBezTo>
                  <a:pt x="2377446" y="3909693"/>
                  <a:pt x="1376416" y="3909693"/>
                  <a:pt x="759652" y="3292671"/>
                </a:cubicBezTo>
                <a:cubicBezTo>
                  <a:pt x="462573" y="2995466"/>
                  <a:pt x="462573" y="2995466"/>
                  <a:pt x="462573" y="2995466"/>
                </a:cubicBezTo>
                <a:cubicBezTo>
                  <a:pt x="-154191" y="2378444"/>
                  <a:pt x="-154191" y="1376994"/>
                  <a:pt x="462573" y="759971"/>
                </a:cubicBezTo>
                <a:cubicBezTo>
                  <a:pt x="759652" y="462766"/>
                  <a:pt x="759652" y="462766"/>
                  <a:pt x="759652" y="462766"/>
                </a:cubicBezTo>
                <a:cubicBezTo>
                  <a:pt x="1068034" y="154255"/>
                  <a:pt x="1472483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D2D97A9-1C9B-4398-B77F-DFCF56A992C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19453" y="2493769"/>
            <a:ext cx="1876687" cy="1877719"/>
          </a:xfrm>
          <a:custGeom>
            <a:avLst/>
            <a:gdLst>
              <a:gd name="connsiteX0" fmla="*/ 1876931 w 3753862"/>
              <a:gd name="connsiteY0" fmla="*/ 0 h 3755437"/>
              <a:gd name="connsiteX1" fmla="*/ 2994209 w 3753862"/>
              <a:gd name="connsiteY1" fmla="*/ 462766 h 3755437"/>
              <a:gd name="connsiteX2" fmla="*/ 3291289 w 3753862"/>
              <a:gd name="connsiteY2" fmla="*/ 759971 h 3755437"/>
              <a:gd name="connsiteX3" fmla="*/ 3291289 w 3753862"/>
              <a:gd name="connsiteY3" fmla="*/ 2995466 h 3755437"/>
              <a:gd name="connsiteX4" fmla="*/ 2994209 w 3753862"/>
              <a:gd name="connsiteY4" fmla="*/ 3292671 h 3755437"/>
              <a:gd name="connsiteX5" fmla="*/ 759651 w 3753862"/>
              <a:gd name="connsiteY5" fmla="*/ 3292671 h 3755437"/>
              <a:gd name="connsiteX6" fmla="*/ 462571 w 3753862"/>
              <a:gd name="connsiteY6" fmla="*/ 2995466 h 3755437"/>
              <a:gd name="connsiteX7" fmla="*/ 462571 w 3753862"/>
              <a:gd name="connsiteY7" fmla="*/ 759971 h 3755437"/>
              <a:gd name="connsiteX8" fmla="*/ 759651 w 3753862"/>
              <a:gd name="connsiteY8" fmla="*/ 462766 h 3755437"/>
              <a:gd name="connsiteX9" fmla="*/ 1876931 w 3753862"/>
              <a:gd name="connsiteY9" fmla="*/ 0 h 375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53862" h="3755437">
                <a:moveTo>
                  <a:pt x="1876931" y="0"/>
                </a:moveTo>
                <a:cubicBezTo>
                  <a:pt x="2281379" y="0"/>
                  <a:pt x="2685827" y="154255"/>
                  <a:pt x="2994209" y="462766"/>
                </a:cubicBezTo>
                <a:cubicBezTo>
                  <a:pt x="3291289" y="759971"/>
                  <a:pt x="3291289" y="759971"/>
                  <a:pt x="3291289" y="759971"/>
                </a:cubicBezTo>
                <a:cubicBezTo>
                  <a:pt x="3908053" y="1376994"/>
                  <a:pt x="3908053" y="2378444"/>
                  <a:pt x="3291289" y="2995466"/>
                </a:cubicBezTo>
                <a:cubicBezTo>
                  <a:pt x="2994209" y="3292671"/>
                  <a:pt x="2994209" y="3292671"/>
                  <a:pt x="2994209" y="3292671"/>
                </a:cubicBezTo>
                <a:cubicBezTo>
                  <a:pt x="2377445" y="3909693"/>
                  <a:pt x="1376415" y="3909693"/>
                  <a:pt x="759651" y="3292671"/>
                </a:cubicBezTo>
                <a:cubicBezTo>
                  <a:pt x="462571" y="2995466"/>
                  <a:pt x="462571" y="2995466"/>
                  <a:pt x="462571" y="2995466"/>
                </a:cubicBezTo>
                <a:cubicBezTo>
                  <a:pt x="-154191" y="2378444"/>
                  <a:pt x="-154191" y="1376994"/>
                  <a:pt x="462571" y="759971"/>
                </a:cubicBezTo>
                <a:cubicBezTo>
                  <a:pt x="759651" y="462766"/>
                  <a:pt x="759651" y="462766"/>
                  <a:pt x="759651" y="462766"/>
                </a:cubicBezTo>
                <a:cubicBezTo>
                  <a:pt x="1068033" y="154255"/>
                  <a:pt x="1472481" y="0"/>
                  <a:pt x="1876931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63473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55614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16B6E-AD49-451B-83D4-272BF0A789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33408" y="1839686"/>
            <a:ext cx="3178215" cy="3178629"/>
          </a:xfrm>
          <a:custGeom>
            <a:avLst/>
            <a:gdLst>
              <a:gd name="connsiteX0" fmla="*/ 2180666 w 6357257"/>
              <a:gd name="connsiteY0" fmla="*/ 0 h 6357257"/>
              <a:gd name="connsiteX1" fmla="*/ 4176591 w 6357257"/>
              <a:gd name="connsiteY1" fmla="*/ 0 h 6357257"/>
              <a:gd name="connsiteX2" fmla="*/ 6357257 w 6357257"/>
              <a:gd name="connsiteY2" fmla="*/ 2180666 h 6357257"/>
              <a:gd name="connsiteX3" fmla="*/ 6357257 w 6357257"/>
              <a:gd name="connsiteY3" fmla="*/ 4176591 h 6357257"/>
              <a:gd name="connsiteX4" fmla="*/ 4176591 w 6357257"/>
              <a:gd name="connsiteY4" fmla="*/ 6357257 h 6357257"/>
              <a:gd name="connsiteX5" fmla="*/ 2180666 w 6357257"/>
              <a:gd name="connsiteY5" fmla="*/ 6357257 h 6357257"/>
              <a:gd name="connsiteX6" fmla="*/ 0 w 6357257"/>
              <a:gd name="connsiteY6" fmla="*/ 4176591 h 6357257"/>
              <a:gd name="connsiteX7" fmla="*/ 0 w 6357257"/>
              <a:gd name="connsiteY7" fmla="*/ 2180666 h 6357257"/>
              <a:gd name="connsiteX8" fmla="*/ 2180666 w 6357257"/>
              <a:gd name="connsiteY8" fmla="*/ 0 h 635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57257" h="6357257">
                <a:moveTo>
                  <a:pt x="2180666" y="0"/>
                </a:moveTo>
                <a:lnTo>
                  <a:pt x="4176591" y="0"/>
                </a:lnTo>
                <a:cubicBezTo>
                  <a:pt x="5380940" y="0"/>
                  <a:pt x="6357257" y="976317"/>
                  <a:pt x="6357257" y="2180666"/>
                </a:cubicBezTo>
                <a:lnTo>
                  <a:pt x="6357257" y="4176591"/>
                </a:lnTo>
                <a:cubicBezTo>
                  <a:pt x="6357257" y="5380940"/>
                  <a:pt x="5380940" y="6357257"/>
                  <a:pt x="4176591" y="6357257"/>
                </a:cubicBezTo>
                <a:lnTo>
                  <a:pt x="2180666" y="6357257"/>
                </a:lnTo>
                <a:cubicBezTo>
                  <a:pt x="976317" y="6357257"/>
                  <a:pt x="0" y="5380940"/>
                  <a:pt x="0" y="4176591"/>
                </a:cubicBezTo>
                <a:lnTo>
                  <a:pt x="0" y="2180666"/>
                </a:lnTo>
                <a:cubicBezTo>
                  <a:pt x="0" y="976317"/>
                  <a:pt x="976317" y="0"/>
                  <a:pt x="2180666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45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660E3C2-461C-4DBC-9149-27A6AA152E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61311" y="1564347"/>
            <a:ext cx="2669379" cy="3729307"/>
          </a:xfrm>
          <a:custGeom>
            <a:avLst/>
            <a:gdLst>
              <a:gd name="connsiteX0" fmla="*/ 1599758 w 5339453"/>
              <a:gd name="connsiteY0" fmla="*/ 0 h 7458613"/>
              <a:gd name="connsiteX1" fmla="*/ 3739695 w 5339453"/>
              <a:gd name="connsiteY1" fmla="*/ 2139936 h 7458613"/>
              <a:gd name="connsiteX2" fmla="*/ 5339453 w 5339453"/>
              <a:gd name="connsiteY2" fmla="*/ 3729307 h 7458613"/>
              <a:gd name="connsiteX3" fmla="*/ 3739695 w 5339453"/>
              <a:gd name="connsiteY3" fmla="*/ 5318676 h 7458613"/>
              <a:gd name="connsiteX4" fmla="*/ 1599758 w 5339453"/>
              <a:gd name="connsiteY4" fmla="*/ 7458613 h 7458613"/>
              <a:gd name="connsiteX5" fmla="*/ 0 w 5339453"/>
              <a:gd name="connsiteY5" fmla="*/ 5869243 h 7458613"/>
              <a:gd name="connsiteX6" fmla="*/ 2139937 w 5339453"/>
              <a:gd name="connsiteY6" fmla="*/ 3729307 h 7458613"/>
              <a:gd name="connsiteX7" fmla="*/ 1007640 w 5339453"/>
              <a:gd name="connsiteY7" fmla="*/ 2597010 h 7458613"/>
              <a:gd name="connsiteX8" fmla="*/ 0 w 5339453"/>
              <a:gd name="connsiteY8" fmla="*/ 1589370 h 745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39453" h="7458613">
                <a:moveTo>
                  <a:pt x="1599758" y="0"/>
                </a:moveTo>
                <a:lnTo>
                  <a:pt x="3739695" y="2139936"/>
                </a:lnTo>
                <a:lnTo>
                  <a:pt x="5339453" y="3729307"/>
                </a:lnTo>
                <a:lnTo>
                  <a:pt x="3739695" y="5318676"/>
                </a:lnTo>
                <a:lnTo>
                  <a:pt x="1599758" y="7458613"/>
                </a:lnTo>
                <a:lnTo>
                  <a:pt x="0" y="5869243"/>
                </a:lnTo>
                <a:lnTo>
                  <a:pt x="2139937" y="3729307"/>
                </a:lnTo>
                <a:lnTo>
                  <a:pt x="1007640" y="2597010"/>
                </a:lnTo>
                <a:lnTo>
                  <a:pt x="0" y="158937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6691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cture Placeholder 20">
            <a:extLst>
              <a:ext uri="{FF2B5EF4-FFF2-40B4-BE49-F238E27FC236}">
                <a16:creationId xmlns:a16="http://schemas.microsoft.com/office/drawing/2014/main" id="{10332EE7-7835-487A-8D6D-E08E118CE9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533977"/>
            <a:ext cx="7940095" cy="3790048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30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11315275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1865043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1820371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1820371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1806308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1170034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0F76354-D06E-4152-AB8B-A3C3D1D84C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55465" y="427512"/>
            <a:ext cx="5930952" cy="6103909"/>
          </a:xfrm>
          <a:custGeom>
            <a:avLst/>
            <a:gdLst>
              <a:gd name="connsiteX0" fmla="*/ 0 w 11863449"/>
              <a:gd name="connsiteY0" fmla="*/ 0 h 12207817"/>
              <a:gd name="connsiteX1" fmla="*/ 11863449 w 11863449"/>
              <a:gd name="connsiteY1" fmla="*/ 0 h 12207817"/>
              <a:gd name="connsiteX2" fmla="*/ 11863449 w 11863449"/>
              <a:gd name="connsiteY2" fmla="*/ 12207817 h 12207817"/>
              <a:gd name="connsiteX3" fmla="*/ 0 w 11863449"/>
              <a:gd name="connsiteY3" fmla="*/ 12207817 h 12207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63449" h="12207817">
                <a:moveTo>
                  <a:pt x="0" y="0"/>
                </a:moveTo>
                <a:lnTo>
                  <a:pt x="11863449" y="0"/>
                </a:lnTo>
                <a:lnTo>
                  <a:pt x="11863449" y="12207817"/>
                </a:lnTo>
                <a:lnTo>
                  <a:pt x="0" y="12207817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1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366E0EA-E4A8-489F-B34D-4A3DA1089D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32131" y="1764217"/>
            <a:ext cx="3327737" cy="3329567"/>
          </a:xfrm>
          <a:custGeom>
            <a:avLst/>
            <a:gdLst>
              <a:gd name="connsiteX0" fmla="*/ 4425705 w 8851410"/>
              <a:gd name="connsiteY0" fmla="*/ 0 h 8855126"/>
              <a:gd name="connsiteX1" fmla="*/ 7060189 w 8851410"/>
              <a:gd name="connsiteY1" fmla="*/ 1091180 h 8855126"/>
              <a:gd name="connsiteX2" fmla="*/ 7760688 w 8851410"/>
              <a:gd name="connsiteY2" fmla="*/ 1791973 h 8855126"/>
              <a:gd name="connsiteX3" fmla="*/ 7760688 w 8851410"/>
              <a:gd name="connsiteY3" fmla="*/ 7063153 h 8855126"/>
              <a:gd name="connsiteX4" fmla="*/ 7060189 w 8851410"/>
              <a:gd name="connsiteY4" fmla="*/ 7763946 h 8855126"/>
              <a:gd name="connsiteX5" fmla="*/ 1791221 w 8851410"/>
              <a:gd name="connsiteY5" fmla="*/ 7763946 h 8855126"/>
              <a:gd name="connsiteX6" fmla="*/ 1090722 w 8851410"/>
              <a:gd name="connsiteY6" fmla="*/ 7063153 h 8855126"/>
              <a:gd name="connsiteX7" fmla="*/ 1090722 w 8851410"/>
              <a:gd name="connsiteY7" fmla="*/ 1791973 h 8855126"/>
              <a:gd name="connsiteX8" fmla="*/ 1791221 w 8851410"/>
              <a:gd name="connsiteY8" fmla="*/ 1091180 h 8855126"/>
              <a:gd name="connsiteX9" fmla="*/ 4425705 w 8851410"/>
              <a:gd name="connsiteY9" fmla="*/ 0 h 885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51410" h="8855126">
                <a:moveTo>
                  <a:pt x="4425705" y="0"/>
                </a:moveTo>
                <a:cubicBezTo>
                  <a:pt x="5379373" y="0"/>
                  <a:pt x="6333041" y="363727"/>
                  <a:pt x="7060189" y="1091180"/>
                </a:cubicBezTo>
                <a:cubicBezTo>
                  <a:pt x="7760688" y="1791973"/>
                  <a:pt x="7760688" y="1791973"/>
                  <a:pt x="7760688" y="1791973"/>
                </a:cubicBezTo>
                <a:cubicBezTo>
                  <a:pt x="9214984" y="3246880"/>
                  <a:pt x="9214984" y="5608247"/>
                  <a:pt x="7760688" y="7063153"/>
                </a:cubicBezTo>
                <a:cubicBezTo>
                  <a:pt x="7060189" y="7763946"/>
                  <a:pt x="7060189" y="7763946"/>
                  <a:pt x="7060189" y="7763946"/>
                </a:cubicBezTo>
                <a:cubicBezTo>
                  <a:pt x="5605893" y="9218853"/>
                  <a:pt x="3245517" y="9218853"/>
                  <a:pt x="1791221" y="7763946"/>
                </a:cubicBezTo>
                <a:cubicBezTo>
                  <a:pt x="1090722" y="7063153"/>
                  <a:pt x="1090722" y="7063153"/>
                  <a:pt x="1090722" y="7063153"/>
                </a:cubicBezTo>
                <a:cubicBezTo>
                  <a:pt x="-363574" y="5608247"/>
                  <a:pt x="-363574" y="3246880"/>
                  <a:pt x="1090722" y="1791973"/>
                </a:cubicBezTo>
                <a:cubicBezTo>
                  <a:pt x="1791221" y="1091180"/>
                  <a:pt x="1791221" y="1091180"/>
                  <a:pt x="1791221" y="1091180"/>
                </a:cubicBezTo>
                <a:cubicBezTo>
                  <a:pt x="2518369" y="363727"/>
                  <a:pt x="3472037" y="0"/>
                  <a:pt x="4425705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3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4361883" y="2213968"/>
            <a:ext cx="348323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00031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313273" y="1646041"/>
            <a:ext cx="3565454" cy="356591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4A5C4B8-2A99-411B-991D-423AA8569AD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15860" y="1736767"/>
            <a:ext cx="3360280" cy="3384468"/>
          </a:xfrm>
          <a:custGeom>
            <a:avLst/>
            <a:gdLst>
              <a:gd name="connsiteX0" fmla="*/ 0 w 7131836"/>
              <a:gd name="connsiteY0" fmla="*/ 0 h 7131836"/>
              <a:gd name="connsiteX1" fmla="*/ 7131836 w 7131836"/>
              <a:gd name="connsiteY1" fmla="*/ 0 h 7131836"/>
              <a:gd name="connsiteX2" fmla="*/ 7131836 w 7131836"/>
              <a:gd name="connsiteY2" fmla="*/ 7131836 h 7131836"/>
              <a:gd name="connsiteX3" fmla="*/ 0 w 7131836"/>
              <a:gd name="connsiteY3" fmla="*/ 7131836 h 713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31836" h="7131836">
                <a:moveTo>
                  <a:pt x="0" y="0"/>
                </a:moveTo>
                <a:lnTo>
                  <a:pt x="7131836" y="0"/>
                </a:lnTo>
                <a:lnTo>
                  <a:pt x="7131836" y="7131836"/>
                </a:lnTo>
                <a:lnTo>
                  <a:pt x="0" y="7131836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2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CF20DD-8F0C-446A-957D-3AED9A0D4F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99752" y="2003368"/>
            <a:ext cx="2983880" cy="2984269"/>
          </a:xfrm>
          <a:custGeom>
            <a:avLst/>
            <a:gdLst>
              <a:gd name="connsiteX0" fmla="*/ 0 w 5968538"/>
              <a:gd name="connsiteY0" fmla="*/ 0 h 5968538"/>
              <a:gd name="connsiteX1" fmla="*/ 5968538 w 5968538"/>
              <a:gd name="connsiteY1" fmla="*/ 0 h 5968538"/>
              <a:gd name="connsiteX2" fmla="*/ 5968538 w 5968538"/>
              <a:gd name="connsiteY2" fmla="*/ 5968538 h 5968538"/>
              <a:gd name="connsiteX3" fmla="*/ 0 w 5968538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8" h="5968538">
                <a:moveTo>
                  <a:pt x="0" y="0"/>
                </a:moveTo>
                <a:lnTo>
                  <a:pt x="5968538" y="0"/>
                </a:lnTo>
                <a:lnTo>
                  <a:pt x="5968538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D66FB4C-ADAA-4847-94E5-5DC5373A82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08367" y="2003368"/>
            <a:ext cx="2983881" cy="2984269"/>
          </a:xfrm>
          <a:custGeom>
            <a:avLst/>
            <a:gdLst>
              <a:gd name="connsiteX0" fmla="*/ 0 w 5968539"/>
              <a:gd name="connsiteY0" fmla="*/ 0 h 5968538"/>
              <a:gd name="connsiteX1" fmla="*/ 5968539 w 5968539"/>
              <a:gd name="connsiteY1" fmla="*/ 0 h 5968538"/>
              <a:gd name="connsiteX2" fmla="*/ 5968539 w 5968539"/>
              <a:gd name="connsiteY2" fmla="*/ 5968538 h 5968538"/>
              <a:gd name="connsiteX3" fmla="*/ 0 w 5968539"/>
              <a:gd name="connsiteY3" fmla="*/ 5968538 h 5968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8539" h="5968538">
                <a:moveTo>
                  <a:pt x="0" y="0"/>
                </a:moveTo>
                <a:lnTo>
                  <a:pt x="5968539" y="0"/>
                </a:lnTo>
                <a:lnTo>
                  <a:pt x="5968539" y="5968538"/>
                </a:lnTo>
                <a:lnTo>
                  <a:pt x="0" y="5968538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0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67E452C-19D1-41EF-8735-23A68B1970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8790" y="2219998"/>
            <a:ext cx="2417690" cy="2418005"/>
          </a:xfrm>
          <a:custGeom>
            <a:avLst/>
            <a:gdLst>
              <a:gd name="connsiteX0" fmla="*/ 0 w 4836009"/>
              <a:gd name="connsiteY0" fmla="*/ 0 h 4836009"/>
              <a:gd name="connsiteX1" fmla="*/ 4836009 w 4836009"/>
              <a:gd name="connsiteY1" fmla="*/ 0 h 4836009"/>
              <a:gd name="connsiteX2" fmla="*/ 4836009 w 4836009"/>
              <a:gd name="connsiteY2" fmla="*/ 4836009 h 4836009"/>
              <a:gd name="connsiteX3" fmla="*/ 0 w 4836009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09" h="4836009">
                <a:moveTo>
                  <a:pt x="0" y="0"/>
                </a:moveTo>
                <a:lnTo>
                  <a:pt x="4836009" y="0"/>
                </a:lnTo>
                <a:lnTo>
                  <a:pt x="4836009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B210D6E-64B7-45A8-B852-CD8D74D09B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33298" y="1966108"/>
            <a:ext cx="2925405" cy="2925786"/>
          </a:xfrm>
          <a:custGeom>
            <a:avLst/>
            <a:gdLst>
              <a:gd name="connsiteX0" fmla="*/ 0 w 5851571"/>
              <a:gd name="connsiteY0" fmla="*/ 0 h 5851571"/>
              <a:gd name="connsiteX1" fmla="*/ 5851571 w 5851571"/>
              <a:gd name="connsiteY1" fmla="*/ 0 h 5851571"/>
              <a:gd name="connsiteX2" fmla="*/ 5851571 w 5851571"/>
              <a:gd name="connsiteY2" fmla="*/ 5851571 h 5851571"/>
              <a:gd name="connsiteX3" fmla="*/ 0 w 5851571"/>
              <a:gd name="connsiteY3" fmla="*/ 5851571 h 585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51571" h="5851571">
                <a:moveTo>
                  <a:pt x="0" y="0"/>
                </a:moveTo>
                <a:lnTo>
                  <a:pt x="5851571" y="0"/>
                </a:lnTo>
                <a:lnTo>
                  <a:pt x="5851571" y="5851571"/>
                </a:lnTo>
                <a:lnTo>
                  <a:pt x="0" y="585157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45E52FF-08AA-4E28-A1E7-F39F627535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15520" y="2219998"/>
            <a:ext cx="2417690" cy="2418005"/>
          </a:xfrm>
          <a:custGeom>
            <a:avLst/>
            <a:gdLst>
              <a:gd name="connsiteX0" fmla="*/ 0 w 4836010"/>
              <a:gd name="connsiteY0" fmla="*/ 0 h 4836009"/>
              <a:gd name="connsiteX1" fmla="*/ 4836010 w 4836010"/>
              <a:gd name="connsiteY1" fmla="*/ 0 h 4836009"/>
              <a:gd name="connsiteX2" fmla="*/ 4836010 w 4836010"/>
              <a:gd name="connsiteY2" fmla="*/ 4836009 h 4836009"/>
              <a:gd name="connsiteX3" fmla="*/ 0 w 4836010"/>
              <a:gd name="connsiteY3" fmla="*/ 4836009 h 483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6010" h="4836009">
                <a:moveTo>
                  <a:pt x="0" y="0"/>
                </a:moveTo>
                <a:lnTo>
                  <a:pt x="4836010" y="0"/>
                </a:lnTo>
                <a:lnTo>
                  <a:pt x="4836010" y="4836009"/>
                </a:lnTo>
                <a:lnTo>
                  <a:pt x="0" y="483600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A701BC0-D77B-4CAE-8580-7534058C3AA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34511" y="1567338"/>
            <a:ext cx="1809479" cy="1809505"/>
          </a:xfrm>
          <a:custGeom>
            <a:avLst/>
            <a:gdLst>
              <a:gd name="connsiteX0" fmla="*/ 3619429 w 3619429"/>
              <a:gd name="connsiteY0" fmla="*/ 0 h 3619010"/>
              <a:gd name="connsiteX1" fmla="*/ 3619429 w 3619429"/>
              <a:gd name="connsiteY1" fmla="*/ 3619010 h 3619010"/>
              <a:gd name="connsiteX2" fmla="*/ 0 w 3619429"/>
              <a:gd name="connsiteY2" fmla="*/ 3619010 h 3619010"/>
              <a:gd name="connsiteX3" fmla="*/ 917060 w 3619429"/>
              <a:gd name="connsiteY3" fmla="*/ 1505980 h 3619010"/>
              <a:gd name="connsiteX4" fmla="*/ 1507235 w 3619429"/>
              <a:gd name="connsiteY4" fmla="*/ 916362 h 3619010"/>
              <a:gd name="connsiteX5" fmla="*/ 3619429 w 3619429"/>
              <a:gd name="connsiteY5" fmla="*/ 0 h 3619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9010">
                <a:moveTo>
                  <a:pt x="3619429" y="0"/>
                </a:moveTo>
                <a:lnTo>
                  <a:pt x="3619429" y="3619010"/>
                </a:lnTo>
                <a:lnTo>
                  <a:pt x="0" y="3619010"/>
                </a:lnTo>
                <a:cubicBezTo>
                  <a:pt x="25520" y="2851308"/>
                  <a:pt x="331207" y="2091415"/>
                  <a:pt x="917060" y="1505980"/>
                </a:cubicBezTo>
                <a:cubicBezTo>
                  <a:pt x="1507235" y="916362"/>
                  <a:pt x="1507235" y="916362"/>
                  <a:pt x="1507235" y="916362"/>
                </a:cubicBezTo>
                <a:cubicBezTo>
                  <a:pt x="2092530" y="331486"/>
                  <a:pt x="2852145" y="25939"/>
                  <a:pt x="3619429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FB6FEBA-DB51-4D69-9B4C-36616E7236B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48567" y="1567269"/>
            <a:ext cx="1811710" cy="1809575"/>
          </a:xfrm>
          <a:custGeom>
            <a:avLst/>
            <a:gdLst>
              <a:gd name="connsiteX0" fmla="*/ 0 w 3623892"/>
              <a:gd name="connsiteY0" fmla="*/ 0 h 3619150"/>
              <a:gd name="connsiteX1" fmla="*/ 2116795 w 3623892"/>
              <a:gd name="connsiteY1" fmla="*/ 916502 h 3619150"/>
              <a:gd name="connsiteX2" fmla="*/ 2706832 w 3623892"/>
              <a:gd name="connsiteY2" fmla="*/ 1506120 h 3619150"/>
              <a:gd name="connsiteX3" fmla="*/ 3623892 w 3623892"/>
              <a:gd name="connsiteY3" fmla="*/ 3619150 h 3619150"/>
              <a:gd name="connsiteX4" fmla="*/ 0 w 3623892"/>
              <a:gd name="connsiteY4" fmla="*/ 3619150 h 3619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9150">
                <a:moveTo>
                  <a:pt x="0" y="0"/>
                </a:moveTo>
                <a:cubicBezTo>
                  <a:pt x="768958" y="24823"/>
                  <a:pt x="1530385" y="330370"/>
                  <a:pt x="2116795" y="916502"/>
                </a:cubicBezTo>
                <a:cubicBezTo>
                  <a:pt x="2706832" y="1506120"/>
                  <a:pt x="2706832" y="1506120"/>
                  <a:pt x="2706832" y="1506120"/>
                </a:cubicBezTo>
                <a:cubicBezTo>
                  <a:pt x="3292684" y="2091554"/>
                  <a:pt x="3598371" y="2851447"/>
                  <a:pt x="3623892" y="3619150"/>
                </a:cubicBezTo>
                <a:lnTo>
                  <a:pt x="0" y="36191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99129B9-5063-4716-A8DB-2516775ED0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8567" y="3481436"/>
            <a:ext cx="1811710" cy="1809436"/>
          </a:xfrm>
          <a:custGeom>
            <a:avLst/>
            <a:gdLst>
              <a:gd name="connsiteX0" fmla="*/ 0 w 3623892"/>
              <a:gd name="connsiteY0" fmla="*/ 0 h 3618871"/>
              <a:gd name="connsiteX1" fmla="*/ 3623892 w 3623892"/>
              <a:gd name="connsiteY1" fmla="*/ 0 h 3618871"/>
              <a:gd name="connsiteX2" fmla="*/ 2706832 w 3623892"/>
              <a:gd name="connsiteY2" fmla="*/ 2112891 h 3618871"/>
              <a:gd name="connsiteX3" fmla="*/ 2116795 w 3623892"/>
              <a:gd name="connsiteY3" fmla="*/ 2702509 h 3618871"/>
              <a:gd name="connsiteX4" fmla="*/ 0 w 3623892"/>
              <a:gd name="connsiteY4" fmla="*/ 3618871 h 3618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3892" h="3618871">
                <a:moveTo>
                  <a:pt x="0" y="0"/>
                </a:moveTo>
                <a:lnTo>
                  <a:pt x="3623892" y="0"/>
                </a:lnTo>
                <a:cubicBezTo>
                  <a:pt x="3598371" y="767563"/>
                  <a:pt x="3292684" y="1527456"/>
                  <a:pt x="2706832" y="2112891"/>
                </a:cubicBezTo>
                <a:cubicBezTo>
                  <a:pt x="2116795" y="2702509"/>
                  <a:pt x="2116795" y="2702509"/>
                  <a:pt x="2116795" y="2702509"/>
                </a:cubicBezTo>
                <a:cubicBezTo>
                  <a:pt x="1530385" y="3288640"/>
                  <a:pt x="768958" y="3594048"/>
                  <a:pt x="0" y="3618871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9E1851D-605E-4620-A08E-5EEFA04BE2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34511" y="3481435"/>
            <a:ext cx="1809479" cy="1809366"/>
          </a:xfrm>
          <a:custGeom>
            <a:avLst/>
            <a:gdLst>
              <a:gd name="connsiteX0" fmla="*/ 0 w 3619429"/>
              <a:gd name="connsiteY0" fmla="*/ 0 h 3618732"/>
              <a:gd name="connsiteX1" fmla="*/ 3619429 w 3619429"/>
              <a:gd name="connsiteY1" fmla="*/ 0 h 3618732"/>
              <a:gd name="connsiteX2" fmla="*/ 3619429 w 3619429"/>
              <a:gd name="connsiteY2" fmla="*/ 3618732 h 3618732"/>
              <a:gd name="connsiteX3" fmla="*/ 1507235 w 3619429"/>
              <a:gd name="connsiteY3" fmla="*/ 2702509 h 3618732"/>
              <a:gd name="connsiteX4" fmla="*/ 917060 w 3619429"/>
              <a:gd name="connsiteY4" fmla="*/ 2112891 h 3618732"/>
              <a:gd name="connsiteX5" fmla="*/ 0 w 3619429"/>
              <a:gd name="connsiteY5" fmla="*/ 0 h 3618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19429" h="3618732">
                <a:moveTo>
                  <a:pt x="0" y="0"/>
                </a:moveTo>
                <a:lnTo>
                  <a:pt x="3619429" y="0"/>
                </a:lnTo>
                <a:lnTo>
                  <a:pt x="3619429" y="3618732"/>
                </a:lnTo>
                <a:cubicBezTo>
                  <a:pt x="2852145" y="3592793"/>
                  <a:pt x="2092530" y="3287385"/>
                  <a:pt x="1507235" y="2702509"/>
                </a:cubicBezTo>
                <a:cubicBezTo>
                  <a:pt x="917060" y="2112891"/>
                  <a:pt x="917060" y="2112891"/>
                  <a:pt x="917060" y="2112891"/>
                </a:cubicBezTo>
                <a:cubicBezTo>
                  <a:pt x="331207" y="1527456"/>
                  <a:pt x="25520" y="767563"/>
                  <a:pt x="0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B5593F2-E64A-40ED-944E-8AB64DD17CF1}"/>
              </a:ext>
            </a:extLst>
          </p:cNvPr>
          <p:cNvSpPr/>
          <p:nvPr userDrawn="1"/>
        </p:nvSpPr>
        <p:spPr>
          <a:xfrm rot="5400000">
            <a:off x="5850141" y="516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319BCE-E364-4BCD-908C-A01F28027962}"/>
              </a:ext>
            </a:extLst>
          </p:cNvPr>
          <p:cNvSpPr/>
          <p:nvPr userDrawn="1"/>
        </p:nvSpPr>
        <p:spPr>
          <a:xfrm rot="5400000">
            <a:off x="5850141" y="-5850141"/>
            <a:ext cx="491719" cy="12192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D1674B-7819-4290-8EC6-DD14B5462434}"/>
              </a:ext>
            </a:extLst>
          </p:cNvPr>
          <p:cNvSpPr/>
          <p:nvPr userDrawn="1"/>
        </p:nvSpPr>
        <p:spPr>
          <a:xfrm>
            <a:off x="0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2FAAB3-2BD3-4B4B-8F68-CA607194A7CD}"/>
              </a:ext>
            </a:extLst>
          </p:cNvPr>
          <p:cNvSpPr txBox="1"/>
          <p:nvPr userDrawn="1"/>
        </p:nvSpPr>
        <p:spPr>
          <a:xfrm rot="16200000">
            <a:off x="-385071" y="5914770"/>
            <a:ext cx="12617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Massive 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E3CA0C5-696B-4035-8328-04E507A14E6E}"/>
              </a:ext>
            </a:extLst>
          </p:cNvPr>
          <p:cNvSpPr txBox="1">
            <a:spLocks/>
          </p:cNvSpPr>
          <p:nvPr userDrawn="1"/>
        </p:nvSpPr>
        <p:spPr>
          <a:xfrm>
            <a:off x="164697" y="3283310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rgbClr val="1721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algn="ctr"/>
              <a:t>‹#›</a:t>
            </a:fld>
            <a:endParaRPr lang="en-US" sz="700" b="1">
              <a:solidFill>
                <a:srgbClr val="172144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04B40BC-21B9-4D12-8535-D9C29D99F968}"/>
              </a:ext>
            </a:extLst>
          </p:cNvPr>
          <p:cNvCxnSpPr/>
          <p:nvPr userDrawn="1"/>
        </p:nvCxnSpPr>
        <p:spPr>
          <a:xfrm>
            <a:off x="120026" y="223120"/>
            <a:ext cx="238296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5B6781-0284-4FF4-9C39-1E697832CCB5}"/>
              </a:ext>
            </a:extLst>
          </p:cNvPr>
          <p:cNvCxnSpPr>
            <a:cxnSpLocks/>
          </p:cNvCxnSpPr>
          <p:nvPr userDrawn="1"/>
        </p:nvCxnSpPr>
        <p:spPr>
          <a:xfrm>
            <a:off x="120026" y="269044"/>
            <a:ext cx="101742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7EC0D-F0F0-4288-868F-D1A462C8D492}"/>
              </a:ext>
            </a:extLst>
          </p:cNvPr>
          <p:cNvCxnSpPr>
            <a:cxnSpLocks/>
          </p:cNvCxnSpPr>
          <p:nvPr userDrawn="1"/>
        </p:nvCxnSpPr>
        <p:spPr>
          <a:xfrm>
            <a:off x="120026" y="314968"/>
            <a:ext cx="181333" cy="0"/>
          </a:xfrm>
          <a:prstGeom prst="line">
            <a:avLst/>
          </a:prstGeom>
          <a:ln w="19050">
            <a:solidFill>
              <a:srgbClr val="1721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9CC7530-A671-4661-A267-47CAC7E2FF44}"/>
              </a:ext>
            </a:extLst>
          </p:cNvPr>
          <p:cNvGrpSpPr/>
          <p:nvPr userDrawn="1"/>
        </p:nvGrpSpPr>
        <p:grpSpPr>
          <a:xfrm>
            <a:off x="105963" y="655395"/>
            <a:ext cx="266420" cy="912401"/>
            <a:chOff x="211954" y="1310790"/>
            <a:chExt cx="532908" cy="18248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58E2E0-3292-4E74-A22D-947EED6AA7AC}"/>
                </a:ext>
              </a:extLst>
            </p:cNvPr>
            <p:cNvSpPr/>
            <p:nvPr userDrawn="1"/>
          </p:nvSpPr>
          <p:spPr>
            <a:xfrm>
              <a:off x="213556" y="1946192"/>
              <a:ext cx="529702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204B764-23BF-41EC-BF35-4E759ABDC120}"/>
                </a:ext>
              </a:extLst>
            </p:cNvPr>
            <p:cNvSpPr/>
            <p:nvPr userDrawn="1"/>
          </p:nvSpPr>
          <p:spPr>
            <a:xfrm>
              <a:off x="211954" y="1310790"/>
              <a:ext cx="532908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900F3B3-A1A6-4A4A-9768-B08A60BCF080}"/>
                </a:ext>
              </a:extLst>
            </p:cNvPr>
            <p:cNvSpPr/>
            <p:nvPr userDrawn="1"/>
          </p:nvSpPr>
          <p:spPr>
            <a:xfrm>
              <a:off x="227988" y="2581593"/>
              <a:ext cx="500844" cy="55399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sz="1200">
                  <a:solidFill>
                    <a:srgbClr val="314792">
                      <a:alpha val="49000"/>
                    </a:srgbClr>
                  </a:solidFill>
                  <a:latin typeface="Designball-Social-01" pitchFamily="2" charset="0"/>
                </a:rPr>
                <a:t>c</a:t>
              </a:r>
            </a:p>
          </p:txBody>
        </p:sp>
        <p:sp>
          <p:nvSpPr>
            <p:cNvPr id="12" name="Rectangle 11">
              <a:hlinkClick r:id="rId2"/>
              <a:extLst>
                <a:ext uri="{FF2B5EF4-FFF2-40B4-BE49-F238E27FC236}">
                  <a16:creationId xmlns:a16="http://schemas.microsoft.com/office/drawing/2014/main" id="{C1510384-2C3D-4EBE-BD59-99BB4F7B1D95}"/>
                </a:ext>
              </a:extLst>
            </p:cNvPr>
            <p:cNvSpPr/>
            <p:nvPr userDrawn="1"/>
          </p:nvSpPr>
          <p:spPr>
            <a:xfrm>
              <a:off x="311927" y="200584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3" name="Rectangle 12">
              <a:hlinkClick r:id="rId3"/>
              <a:extLst>
                <a:ext uri="{FF2B5EF4-FFF2-40B4-BE49-F238E27FC236}">
                  <a16:creationId xmlns:a16="http://schemas.microsoft.com/office/drawing/2014/main" id="{E820DE5E-C61D-42D9-9F6F-1E352E9F4232}"/>
                </a:ext>
              </a:extLst>
            </p:cNvPr>
            <p:cNvSpPr/>
            <p:nvPr userDrawn="1"/>
          </p:nvSpPr>
          <p:spPr>
            <a:xfrm>
              <a:off x="311927" y="1375076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  <p:sp>
          <p:nvSpPr>
            <p:cNvPr id="14" name="Rectangle 13">
              <a:hlinkClick r:id="rId4"/>
              <a:extLst>
                <a:ext uri="{FF2B5EF4-FFF2-40B4-BE49-F238E27FC236}">
                  <a16:creationId xmlns:a16="http://schemas.microsoft.com/office/drawing/2014/main" id="{D6187E50-754A-44EE-BA02-05EBB604955C}"/>
                </a:ext>
              </a:extLst>
            </p:cNvPr>
            <p:cNvSpPr/>
            <p:nvPr userDrawn="1"/>
          </p:nvSpPr>
          <p:spPr>
            <a:xfrm>
              <a:off x="311927" y="2636618"/>
              <a:ext cx="332961" cy="443947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rgbClr val="314792">
                    <a:alpha val="49000"/>
                  </a:srgbClr>
                </a:solidFill>
              </a:endParaRPr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9D26279-CF3F-44FD-A4E8-B89D5F761927}"/>
              </a:ext>
            </a:extLst>
          </p:cNvPr>
          <p:cNvCxnSpPr/>
          <p:nvPr userDrawn="1"/>
        </p:nvCxnSpPr>
        <p:spPr>
          <a:xfrm>
            <a:off x="491655" y="0"/>
            <a:ext cx="0" cy="6858000"/>
          </a:xfrm>
          <a:prstGeom prst="line">
            <a:avLst/>
          </a:prstGeom>
          <a:ln w="25400">
            <a:solidFill>
              <a:srgbClr val="EBEC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9C634A3-E97D-43E8-BF4A-61945DFF0111}"/>
              </a:ext>
            </a:extLst>
          </p:cNvPr>
          <p:cNvSpPr/>
          <p:nvPr userDrawn="1"/>
        </p:nvSpPr>
        <p:spPr>
          <a:xfrm>
            <a:off x="11700345" y="0"/>
            <a:ext cx="491655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952500" dist="215900" algn="l" rotWithShape="0">
              <a:schemeClr val="accent1">
                <a:lumMod val="50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71545115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769679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631660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B984625-FC00-409A-89CA-74509D2E04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9732" y="3495977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8A64EF6-6AAD-4A8E-A2BA-D31872C0F1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9732" y="77628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B58EF59-6144-4377-881E-7F3DA3CB93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0412" y="776288"/>
            <a:ext cx="5171855" cy="5305426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8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8" grpId="0" animBg="1"/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8A1CA22-A2E7-46D9-8A5B-5A4B32A365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1742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662144D-BFFA-4B4C-BD9A-DDB9AD2576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38871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E8DCF79-7C12-4EE4-B377-E5D1CE3631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0BA5F7F-E14B-4487-8788-8F182B3309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753129" y="647700"/>
            <a:ext cx="2657129" cy="5524500"/>
          </a:xfrm>
          <a:custGeom>
            <a:avLst/>
            <a:gdLst>
              <a:gd name="connsiteX0" fmla="*/ 0 w 5314950"/>
              <a:gd name="connsiteY0" fmla="*/ 0 h 11049000"/>
              <a:gd name="connsiteX1" fmla="*/ 5314950 w 5314950"/>
              <a:gd name="connsiteY1" fmla="*/ 0 h 11049000"/>
              <a:gd name="connsiteX2" fmla="*/ 5314950 w 5314950"/>
              <a:gd name="connsiteY2" fmla="*/ 11049000 h 11049000"/>
              <a:gd name="connsiteX3" fmla="*/ 0 w 531495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4950" h="11049000">
                <a:moveTo>
                  <a:pt x="0" y="0"/>
                </a:moveTo>
                <a:lnTo>
                  <a:pt x="5314950" y="0"/>
                </a:lnTo>
                <a:lnTo>
                  <a:pt x="531495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176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619039" y="1885269"/>
            <a:ext cx="3878368" cy="218263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047979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84B905-8BF0-4A76-9E10-57BE3387F891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90A452D-DFE3-48E8-956D-B964AE99D0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6501" y="1057275"/>
            <a:ext cx="4704737" cy="4705350"/>
          </a:xfrm>
          <a:custGeom>
            <a:avLst/>
            <a:gdLst>
              <a:gd name="connsiteX0" fmla="*/ 0 w 9410700"/>
              <a:gd name="connsiteY0" fmla="*/ 0 h 9410700"/>
              <a:gd name="connsiteX1" fmla="*/ 9410700 w 9410700"/>
              <a:gd name="connsiteY1" fmla="*/ 0 h 9410700"/>
              <a:gd name="connsiteX2" fmla="*/ 9410700 w 9410700"/>
              <a:gd name="connsiteY2" fmla="*/ 9410700 h 9410700"/>
              <a:gd name="connsiteX3" fmla="*/ 0 w 9410700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700" h="9410700">
                <a:moveTo>
                  <a:pt x="0" y="0"/>
                </a:moveTo>
                <a:lnTo>
                  <a:pt x="9410700" y="0"/>
                </a:lnTo>
                <a:lnTo>
                  <a:pt x="9410700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1D63369-5C3A-4822-ACB3-46071185D7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00759" y="1057275"/>
            <a:ext cx="4704737" cy="4705350"/>
          </a:xfrm>
          <a:custGeom>
            <a:avLst/>
            <a:gdLst>
              <a:gd name="connsiteX0" fmla="*/ 0 w 9410699"/>
              <a:gd name="connsiteY0" fmla="*/ 0 h 9410700"/>
              <a:gd name="connsiteX1" fmla="*/ 9410699 w 9410699"/>
              <a:gd name="connsiteY1" fmla="*/ 0 h 9410700"/>
              <a:gd name="connsiteX2" fmla="*/ 9410699 w 9410699"/>
              <a:gd name="connsiteY2" fmla="*/ 9410700 h 9410700"/>
              <a:gd name="connsiteX3" fmla="*/ 0 w 9410699"/>
              <a:gd name="connsiteY3" fmla="*/ 9410700 h 941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10699" h="9410700">
                <a:moveTo>
                  <a:pt x="0" y="0"/>
                </a:moveTo>
                <a:lnTo>
                  <a:pt x="9410699" y="0"/>
                </a:lnTo>
                <a:lnTo>
                  <a:pt x="9410699" y="9410700"/>
                </a:lnTo>
                <a:lnTo>
                  <a:pt x="0" y="94107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38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C1527C-1238-4997-83A0-B93C0C1A11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01078" y="77628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2C28264-6FA4-467B-BDE9-EC8733C2D7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0414" y="776287"/>
            <a:ext cx="5189844" cy="5314950"/>
          </a:xfrm>
          <a:custGeom>
            <a:avLst/>
            <a:gdLst>
              <a:gd name="connsiteX0" fmla="*/ 0 w 10381040"/>
              <a:gd name="connsiteY0" fmla="*/ 0 h 10629899"/>
              <a:gd name="connsiteX1" fmla="*/ 10381040 w 10381040"/>
              <a:gd name="connsiteY1" fmla="*/ 0 h 10629899"/>
              <a:gd name="connsiteX2" fmla="*/ 10381040 w 10381040"/>
              <a:gd name="connsiteY2" fmla="*/ 10629899 h 10629899"/>
              <a:gd name="connsiteX3" fmla="*/ 0 w 10381040"/>
              <a:gd name="connsiteY3" fmla="*/ 10629899 h 10629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81040" h="10629899">
                <a:moveTo>
                  <a:pt x="0" y="0"/>
                </a:moveTo>
                <a:lnTo>
                  <a:pt x="10381040" y="0"/>
                </a:lnTo>
                <a:lnTo>
                  <a:pt x="10381040" y="10629899"/>
                </a:lnTo>
                <a:lnTo>
                  <a:pt x="0" y="1062989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43876E8-A094-40A5-860F-FA8679BF44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01078" y="349597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87560AE-CEDB-48AC-B2BF-85B52DE0F1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1742" y="3495978"/>
            <a:ext cx="2594922" cy="2595260"/>
          </a:xfrm>
          <a:custGeom>
            <a:avLst/>
            <a:gdLst>
              <a:gd name="connsiteX0" fmla="*/ 0 w 5190519"/>
              <a:gd name="connsiteY0" fmla="*/ 0 h 5190519"/>
              <a:gd name="connsiteX1" fmla="*/ 5190519 w 5190519"/>
              <a:gd name="connsiteY1" fmla="*/ 0 h 5190519"/>
              <a:gd name="connsiteX2" fmla="*/ 5190519 w 5190519"/>
              <a:gd name="connsiteY2" fmla="*/ 5190519 h 5190519"/>
              <a:gd name="connsiteX3" fmla="*/ 0 w 5190519"/>
              <a:gd name="connsiteY3" fmla="*/ 5190519 h 5190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0519" h="5190519">
                <a:moveTo>
                  <a:pt x="0" y="0"/>
                </a:moveTo>
                <a:lnTo>
                  <a:pt x="5190519" y="0"/>
                </a:lnTo>
                <a:lnTo>
                  <a:pt x="5190519" y="5190519"/>
                </a:lnTo>
                <a:lnTo>
                  <a:pt x="0" y="5190519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4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2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16" grpId="0" animBg="1"/>
      <p:bldP spid="17" grpId="0" animBg="1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0540856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83F5516-0B38-4D10-8A01-707E02BE06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-8443912"/>
            <a:ext cx="10628517" cy="14616112"/>
          </a:xfrm>
          <a:custGeom>
            <a:avLst/>
            <a:gdLst>
              <a:gd name="connsiteX0" fmla="*/ 0 w 21259801"/>
              <a:gd name="connsiteY0" fmla="*/ 0 h 29232224"/>
              <a:gd name="connsiteX1" fmla="*/ 21259801 w 21259801"/>
              <a:gd name="connsiteY1" fmla="*/ 0 h 29232224"/>
              <a:gd name="connsiteX2" fmla="*/ 21259801 w 21259801"/>
              <a:gd name="connsiteY2" fmla="*/ 2133600 h 29232224"/>
              <a:gd name="connsiteX3" fmla="*/ 21259801 w 21259801"/>
              <a:gd name="connsiteY3" fmla="*/ 10972800 h 29232224"/>
              <a:gd name="connsiteX4" fmla="*/ 21259801 w 21259801"/>
              <a:gd name="connsiteY4" fmla="*/ 29232224 h 29232224"/>
              <a:gd name="connsiteX5" fmla="*/ 0 w 21259801"/>
              <a:gd name="connsiteY5" fmla="*/ 29232224 h 29232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259801" h="29232224">
                <a:moveTo>
                  <a:pt x="0" y="0"/>
                </a:moveTo>
                <a:lnTo>
                  <a:pt x="21259801" y="0"/>
                </a:lnTo>
                <a:lnTo>
                  <a:pt x="21259801" y="2133600"/>
                </a:lnTo>
                <a:lnTo>
                  <a:pt x="21259801" y="10972800"/>
                </a:lnTo>
                <a:lnTo>
                  <a:pt x="21259801" y="29232224"/>
                </a:lnTo>
                <a:lnTo>
                  <a:pt x="0" y="2923222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ln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32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decel="10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5E-6 L 5.55112E-17 1.32119 " pathEditMode="relative" rAng="0" ptsTypes="AA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0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6675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2263DCA-1DEE-49D2-80CB-CF9032EF06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14278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743896C4-BC14-436C-ADB0-09DC41D72F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89397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A1AA56A-4341-4938-9A18-9B4699C88F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4516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AF6D4B1-9881-4261-92C1-B717CE6B512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39635" y="9334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E6DD8C9-03BB-49E3-A9B8-A0EFEABFBD2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514278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FAB2594-68AE-46A3-9D9A-148C9A705C0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089397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5DF9FA7A-DB60-4682-8CAB-2AC84C80FAD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664516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6669351-C444-4EC3-976D-DAFD767ED96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39635" y="3714750"/>
            <a:ext cx="1438088" cy="1571625"/>
          </a:xfrm>
          <a:custGeom>
            <a:avLst/>
            <a:gdLst>
              <a:gd name="connsiteX0" fmla="*/ 0 w 2876550"/>
              <a:gd name="connsiteY0" fmla="*/ 0 h 3143250"/>
              <a:gd name="connsiteX1" fmla="*/ 2876550 w 2876550"/>
              <a:gd name="connsiteY1" fmla="*/ 0 h 3143250"/>
              <a:gd name="connsiteX2" fmla="*/ 2876550 w 2876550"/>
              <a:gd name="connsiteY2" fmla="*/ 3143250 h 3143250"/>
              <a:gd name="connsiteX3" fmla="*/ 0 w 2876550"/>
              <a:gd name="connsiteY3" fmla="*/ 3143250 h 314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3143250">
                <a:moveTo>
                  <a:pt x="0" y="0"/>
                </a:moveTo>
                <a:lnTo>
                  <a:pt x="2876550" y="0"/>
                </a:lnTo>
                <a:lnTo>
                  <a:pt x="2876550" y="3143250"/>
                </a:lnTo>
                <a:lnTo>
                  <a:pt x="0" y="314325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16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399DF4-D239-4B46-A59E-3F2D266B8AC5}"/>
              </a:ext>
            </a:extLst>
          </p:cNvPr>
          <p:cNvSpPr/>
          <p:nvPr userDrawn="1"/>
        </p:nvSpPr>
        <p:spPr>
          <a:xfrm>
            <a:off x="781742" y="647700"/>
            <a:ext cx="10628516" cy="5524500"/>
          </a:xfrm>
          <a:prstGeom prst="rect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BD3B56C-6673-4097-B43C-40AB7C20EE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57125" y="1193177"/>
            <a:ext cx="2474760" cy="2071688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AD6E42-B8ED-45FE-80BA-270BE28BE3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60114" y="1193177"/>
            <a:ext cx="2474760" cy="2071688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B2CF020-4972-4FDF-8E27-E1B874D064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57125" y="3593137"/>
            <a:ext cx="2474760" cy="2071688"/>
          </a:xfrm>
          <a:custGeom>
            <a:avLst/>
            <a:gdLst>
              <a:gd name="connsiteX0" fmla="*/ 0 w 4950165"/>
              <a:gd name="connsiteY0" fmla="*/ 0 h 4143375"/>
              <a:gd name="connsiteX1" fmla="*/ 4950165 w 4950165"/>
              <a:gd name="connsiteY1" fmla="*/ 0 h 4143375"/>
              <a:gd name="connsiteX2" fmla="*/ 4950165 w 4950165"/>
              <a:gd name="connsiteY2" fmla="*/ 4143375 h 4143375"/>
              <a:gd name="connsiteX3" fmla="*/ 0 w 4950165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5" h="4143375">
                <a:moveTo>
                  <a:pt x="0" y="0"/>
                </a:moveTo>
                <a:lnTo>
                  <a:pt x="4950165" y="0"/>
                </a:lnTo>
                <a:lnTo>
                  <a:pt x="4950165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DEDE4E0-4295-4EC1-B674-5609175C4D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60114" y="3593137"/>
            <a:ext cx="2474760" cy="2071688"/>
          </a:xfrm>
          <a:custGeom>
            <a:avLst/>
            <a:gdLst>
              <a:gd name="connsiteX0" fmla="*/ 0 w 4950164"/>
              <a:gd name="connsiteY0" fmla="*/ 0 h 4143375"/>
              <a:gd name="connsiteX1" fmla="*/ 4950164 w 4950164"/>
              <a:gd name="connsiteY1" fmla="*/ 0 h 4143375"/>
              <a:gd name="connsiteX2" fmla="*/ 4950164 w 4950164"/>
              <a:gd name="connsiteY2" fmla="*/ 4143375 h 4143375"/>
              <a:gd name="connsiteX3" fmla="*/ 0 w 4950164"/>
              <a:gd name="connsiteY3" fmla="*/ 4143375 h 414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0164" h="4143375">
                <a:moveTo>
                  <a:pt x="0" y="0"/>
                </a:moveTo>
                <a:lnTo>
                  <a:pt x="4950164" y="0"/>
                </a:lnTo>
                <a:lnTo>
                  <a:pt x="4950164" y="4143375"/>
                </a:lnTo>
                <a:lnTo>
                  <a:pt x="0" y="414337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>
            <a:outerShdw blurRad="660400" dist="190500" dir="5400000" algn="t" rotWithShape="0">
              <a:schemeClr val="accent1">
                <a:alpha val="40000"/>
              </a:scheme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1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2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CDD5BDAE-070D-466F-9878-EB1BC2848E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10628516" cy="5524500"/>
          </a:xfrm>
          <a:custGeom>
            <a:avLst/>
            <a:gdLst>
              <a:gd name="connsiteX0" fmla="*/ 0 w 7829549"/>
              <a:gd name="connsiteY0" fmla="*/ 0 h 7543801"/>
              <a:gd name="connsiteX1" fmla="*/ 7829549 w 7829549"/>
              <a:gd name="connsiteY1" fmla="*/ 0 h 7543801"/>
              <a:gd name="connsiteX2" fmla="*/ 7829549 w 7829549"/>
              <a:gd name="connsiteY2" fmla="*/ 7543801 h 7543801"/>
              <a:gd name="connsiteX3" fmla="*/ 0 w 7829549"/>
              <a:gd name="connsiteY3" fmla="*/ 7543801 h 7543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9549" h="7543801">
                <a:moveTo>
                  <a:pt x="0" y="0"/>
                </a:moveTo>
                <a:lnTo>
                  <a:pt x="7829549" y="0"/>
                </a:lnTo>
                <a:lnTo>
                  <a:pt x="7829549" y="7543801"/>
                </a:lnTo>
                <a:lnTo>
                  <a:pt x="0" y="754380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7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  <p15:guide id="3" pos="985">
          <p15:clr>
            <a:srgbClr val="FBAE40"/>
          </p15:clr>
        </p15:guide>
        <p15:guide id="4" pos="14377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EC47BBF-5081-44C2-A39B-5B7D55A2CA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742" y="647700"/>
            <a:ext cx="5314258" cy="5524500"/>
          </a:xfrm>
          <a:custGeom>
            <a:avLst/>
            <a:gdLst>
              <a:gd name="connsiteX0" fmla="*/ 0 w 10629899"/>
              <a:gd name="connsiteY0" fmla="*/ 0 h 11049000"/>
              <a:gd name="connsiteX1" fmla="*/ 10629899 w 10629899"/>
              <a:gd name="connsiteY1" fmla="*/ 0 h 11049000"/>
              <a:gd name="connsiteX2" fmla="*/ 10629899 w 10629899"/>
              <a:gd name="connsiteY2" fmla="*/ 11049000 h 11049000"/>
              <a:gd name="connsiteX3" fmla="*/ 0 w 10629899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9899" h="11049000">
                <a:moveTo>
                  <a:pt x="0" y="0"/>
                </a:moveTo>
                <a:lnTo>
                  <a:pt x="10629899" y="0"/>
                </a:lnTo>
                <a:lnTo>
                  <a:pt x="10629899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59F983A-E9C3-445F-A7F1-45E2008FDC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1" y="3429000"/>
            <a:ext cx="2638804" cy="2743200"/>
          </a:xfrm>
          <a:custGeom>
            <a:avLst/>
            <a:gdLst>
              <a:gd name="connsiteX0" fmla="*/ 0 w 5278295"/>
              <a:gd name="connsiteY0" fmla="*/ 0 h 5486400"/>
              <a:gd name="connsiteX1" fmla="*/ 5278295 w 5278295"/>
              <a:gd name="connsiteY1" fmla="*/ 0 h 5486400"/>
              <a:gd name="connsiteX2" fmla="*/ 5278295 w 5278295"/>
              <a:gd name="connsiteY2" fmla="*/ 5486400 h 5486400"/>
              <a:gd name="connsiteX3" fmla="*/ 0 w 5278295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8295" h="5486400">
                <a:moveTo>
                  <a:pt x="0" y="0"/>
                </a:moveTo>
                <a:lnTo>
                  <a:pt x="5278295" y="0"/>
                </a:lnTo>
                <a:lnTo>
                  <a:pt x="5278295" y="5486400"/>
                </a:lnTo>
                <a:lnTo>
                  <a:pt x="0" y="54864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DE4FB34-EA53-468B-BEDD-E3F16B8A78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4804" y="647700"/>
            <a:ext cx="2675454" cy="2781300"/>
          </a:xfrm>
          <a:custGeom>
            <a:avLst/>
            <a:gdLst>
              <a:gd name="connsiteX0" fmla="*/ 0 w 5351604"/>
              <a:gd name="connsiteY0" fmla="*/ 0 h 5562600"/>
              <a:gd name="connsiteX1" fmla="*/ 5351604 w 5351604"/>
              <a:gd name="connsiteY1" fmla="*/ 0 h 5562600"/>
              <a:gd name="connsiteX2" fmla="*/ 5351604 w 5351604"/>
              <a:gd name="connsiteY2" fmla="*/ 5562600 h 5562600"/>
              <a:gd name="connsiteX3" fmla="*/ 0 w 5351604"/>
              <a:gd name="connsiteY3" fmla="*/ 5562600 h 556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1604" h="5562600">
                <a:moveTo>
                  <a:pt x="0" y="0"/>
                </a:moveTo>
                <a:lnTo>
                  <a:pt x="5351604" y="0"/>
                </a:lnTo>
                <a:lnTo>
                  <a:pt x="5351604" y="5562600"/>
                </a:lnTo>
                <a:lnTo>
                  <a:pt x="0" y="55626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1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639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50" Type="http://schemas.openxmlformats.org/officeDocument/2006/relationships/hyperlink" Target="https://www.facebook.com/" TargetMode="Externa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hyperlink" Target="https://www.linkedin.com/" TargetMode="Externa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hyperlink" Target="https://twitter.com/" TargetMode="Externa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hyperlink" Target="https://twitter.com/" TargetMode="Externa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hyperlink" Target="https://www.linkedin.com/" TargetMode="External"/><Relationship Id="rId5" Type="http://schemas.openxmlformats.org/officeDocument/2006/relationships/slideLayout" Target="../slideLayouts/slideLayout51.xml"/><Relationship Id="rId10" Type="http://schemas.openxmlformats.org/officeDocument/2006/relationships/hyperlink" Target="https://www.facebook.com/" TargetMode="External"/><Relationship Id="rId4" Type="http://schemas.openxmlformats.org/officeDocument/2006/relationships/slideLayout" Target="../slideLayouts/slideLayout50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26" Type="http://schemas.openxmlformats.org/officeDocument/2006/relationships/slideLayout" Target="../slideLayouts/slideLayout80.xml"/><Relationship Id="rId3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75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slideLayout" Target="../slideLayouts/slideLayout74.xml"/><Relationship Id="rId29" Type="http://schemas.openxmlformats.org/officeDocument/2006/relationships/slideLayout" Target="../slideLayouts/slideLayout83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24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86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77.xml"/><Relationship Id="rId28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64.xml"/><Relationship Id="rId19" Type="http://schemas.openxmlformats.org/officeDocument/2006/relationships/slideLayout" Target="../slideLayouts/slideLayout73.xml"/><Relationship Id="rId31" Type="http://schemas.openxmlformats.org/officeDocument/2006/relationships/slideLayout" Target="../slideLayouts/slideLayout85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slideLayout" Target="../slideLayouts/slideLayout76.xml"/><Relationship Id="rId27" Type="http://schemas.openxmlformats.org/officeDocument/2006/relationships/slideLayout" Target="../slideLayouts/slideLayout81.xml"/><Relationship Id="rId30" Type="http://schemas.openxmlformats.org/officeDocument/2006/relationships/slideLayout" Target="../slideLayouts/slideLayout84.xml"/><Relationship Id="rId8" Type="http://schemas.openxmlformats.org/officeDocument/2006/relationships/slideLayout" Target="../slideLayouts/slideLayout6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2" Type="http://schemas.openxmlformats.org/officeDocument/2006/relationships/slideLayout" Target="../slideLayouts/slideLayout88.xml"/><Relationship Id="rId16" Type="http://schemas.openxmlformats.org/officeDocument/2006/relationships/hyperlink" Target="https://twitter.com/" TargetMode="Externa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1.xml"/><Relationship Id="rId15" Type="http://schemas.openxmlformats.org/officeDocument/2006/relationships/hyperlink" Target="https://www.linkedin.com/" TargetMode="External"/><Relationship Id="rId10" Type="http://schemas.openxmlformats.org/officeDocument/2006/relationships/slideLayout" Target="../slideLayouts/slideLayout96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hyperlink" Target="https://www.facebook.com/" TargetMode="Externa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" TargetMode="External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99.xml"/><Relationship Id="rId5" Type="http://schemas.openxmlformats.org/officeDocument/2006/relationships/hyperlink" Target="https://www.facebook.com/" TargetMode="External"/><Relationship Id="rId4" Type="http://schemas.openxmlformats.org/officeDocument/2006/relationships/hyperlink" Target="https://www.linkedin.com/" TargetMode="Externa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" TargetMode="External"/><Relationship Id="rId3" Type="http://schemas.openxmlformats.org/officeDocument/2006/relationships/slideLayout" Target="../slideLayouts/slideLayout102.xml"/><Relationship Id="rId7" Type="http://schemas.openxmlformats.org/officeDocument/2006/relationships/hyperlink" Target="https://www.linkedin.com/" TargetMode="Externa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hyperlink" Target="https://www.facebook.com/" TargetMode="External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103.xml"/></Relationships>
</file>

<file path=ppt/slideMasters/_rels/slideMaster7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29.xml"/><Relationship Id="rId21" Type="http://schemas.openxmlformats.org/officeDocument/2006/relationships/slideLayout" Target="../slideLayouts/slideLayout124.xml"/><Relationship Id="rId34" Type="http://schemas.openxmlformats.org/officeDocument/2006/relationships/slideLayout" Target="../slideLayouts/slideLayout137.xml"/><Relationship Id="rId42" Type="http://schemas.openxmlformats.org/officeDocument/2006/relationships/slideLayout" Target="../slideLayouts/slideLayout145.xml"/><Relationship Id="rId47" Type="http://schemas.openxmlformats.org/officeDocument/2006/relationships/slideLayout" Target="../slideLayouts/slideLayout150.xml"/><Relationship Id="rId50" Type="http://schemas.openxmlformats.org/officeDocument/2006/relationships/slideLayout" Target="../slideLayouts/slideLayout153.xml"/><Relationship Id="rId55" Type="http://schemas.openxmlformats.org/officeDocument/2006/relationships/slideLayout" Target="../slideLayouts/slideLayout158.xml"/><Relationship Id="rId63" Type="http://schemas.openxmlformats.org/officeDocument/2006/relationships/slideLayout" Target="../slideLayouts/slideLayout166.xml"/><Relationship Id="rId7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105.xml"/><Relationship Id="rId16" Type="http://schemas.openxmlformats.org/officeDocument/2006/relationships/slideLayout" Target="../slideLayouts/slideLayout119.xml"/><Relationship Id="rId29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14.xml"/><Relationship Id="rId24" Type="http://schemas.openxmlformats.org/officeDocument/2006/relationships/slideLayout" Target="../slideLayouts/slideLayout127.xml"/><Relationship Id="rId32" Type="http://schemas.openxmlformats.org/officeDocument/2006/relationships/slideLayout" Target="../slideLayouts/slideLayout135.xml"/><Relationship Id="rId37" Type="http://schemas.openxmlformats.org/officeDocument/2006/relationships/slideLayout" Target="../slideLayouts/slideLayout140.xml"/><Relationship Id="rId40" Type="http://schemas.openxmlformats.org/officeDocument/2006/relationships/slideLayout" Target="../slideLayouts/slideLayout143.xml"/><Relationship Id="rId45" Type="http://schemas.openxmlformats.org/officeDocument/2006/relationships/slideLayout" Target="../slideLayouts/slideLayout148.xml"/><Relationship Id="rId53" Type="http://schemas.openxmlformats.org/officeDocument/2006/relationships/slideLayout" Target="../slideLayouts/slideLayout156.xml"/><Relationship Id="rId58" Type="http://schemas.openxmlformats.org/officeDocument/2006/relationships/slideLayout" Target="../slideLayouts/slideLayout161.xml"/><Relationship Id="rId66" Type="http://schemas.openxmlformats.org/officeDocument/2006/relationships/theme" Target="../theme/theme7.xml"/><Relationship Id="rId5" Type="http://schemas.openxmlformats.org/officeDocument/2006/relationships/slideLayout" Target="../slideLayouts/slideLayout108.xml"/><Relationship Id="rId61" Type="http://schemas.openxmlformats.org/officeDocument/2006/relationships/slideLayout" Target="../slideLayouts/slideLayout164.xml"/><Relationship Id="rId19" Type="http://schemas.openxmlformats.org/officeDocument/2006/relationships/slideLayout" Target="../slideLayouts/slideLayout122.xml"/><Relationship Id="rId14" Type="http://schemas.openxmlformats.org/officeDocument/2006/relationships/slideLayout" Target="../slideLayouts/slideLayout117.xml"/><Relationship Id="rId22" Type="http://schemas.openxmlformats.org/officeDocument/2006/relationships/slideLayout" Target="../slideLayouts/slideLayout125.xml"/><Relationship Id="rId27" Type="http://schemas.openxmlformats.org/officeDocument/2006/relationships/slideLayout" Target="../slideLayouts/slideLayout130.xml"/><Relationship Id="rId30" Type="http://schemas.openxmlformats.org/officeDocument/2006/relationships/slideLayout" Target="../slideLayouts/slideLayout133.xml"/><Relationship Id="rId35" Type="http://schemas.openxmlformats.org/officeDocument/2006/relationships/slideLayout" Target="../slideLayouts/slideLayout138.xml"/><Relationship Id="rId43" Type="http://schemas.openxmlformats.org/officeDocument/2006/relationships/slideLayout" Target="../slideLayouts/slideLayout146.xml"/><Relationship Id="rId48" Type="http://schemas.openxmlformats.org/officeDocument/2006/relationships/slideLayout" Target="../slideLayouts/slideLayout151.xml"/><Relationship Id="rId56" Type="http://schemas.openxmlformats.org/officeDocument/2006/relationships/slideLayout" Target="../slideLayouts/slideLayout159.xml"/><Relationship Id="rId64" Type="http://schemas.openxmlformats.org/officeDocument/2006/relationships/slideLayout" Target="../slideLayouts/slideLayout167.xml"/><Relationship Id="rId8" Type="http://schemas.openxmlformats.org/officeDocument/2006/relationships/slideLayout" Target="../slideLayouts/slideLayout111.xml"/><Relationship Id="rId51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15.xml"/><Relationship Id="rId17" Type="http://schemas.openxmlformats.org/officeDocument/2006/relationships/slideLayout" Target="../slideLayouts/slideLayout120.xml"/><Relationship Id="rId25" Type="http://schemas.openxmlformats.org/officeDocument/2006/relationships/slideLayout" Target="../slideLayouts/slideLayout128.xml"/><Relationship Id="rId33" Type="http://schemas.openxmlformats.org/officeDocument/2006/relationships/slideLayout" Target="../slideLayouts/slideLayout136.xml"/><Relationship Id="rId38" Type="http://schemas.openxmlformats.org/officeDocument/2006/relationships/slideLayout" Target="../slideLayouts/slideLayout141.xml"/><Relationship Id="rId46" Type="http://schemas.openxmlformats.org/officeDocument/2006/relationships/slideLayout" Target="../slideLayouts/slideLayout149.xml"/><Relationship Id="rId59" Type="http://schemas.openxmlformats.org/officeDocument/2006/relationships/slideLayout" Target="../slideLayouts/slideLayout162.xml"/><Relationship Id="rId20" Type="http://schemas.openxmlformats.org/officeDocument/2006/relationships/slideLayout" Target="../slideLayouts/slideLayout123.xml"/><Relationship Id="rId41" Type="http://schemas.openxmlformats.org/officeDocument/2006/relationships/slideLayout" Target="../slideLayouts/slideLayout144.xml"/><Relationship Id="rId54" Type="http://schemas.openxmlformats.org/officeDocument/2006/relationships/slideLayout" Target="../slideLayouts/slideLayout157.xml"/><Relationship Id="rId62" Type="http://schemas.openxmlformats.org/officeDocument/2006/relationships/slideLayout" Target="../slideLayouts/slideLayout16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5" Type="http://schemas.openxmlformats.org/officeDocument/2006/relationships/slideLayout" Target="../slideLayouts/slideLayout118.xml"/><Relationship Id="rId23" Type="http://schemas.openxmlformats.org/officeDocument/2006/relationships/slideLayout" Target="../slideLayouts/slideLayout126.xml"/><Relationship Id="rId28" Type="http://schemas.openxmlformats.org/officeDocument/2006/relationships/slideLayout" Target="../slideLayouts/slideLayout131.xml"/><Relationship Id="rId36" Type="http://schemas.openxmlformats.org/officeDocument/2006/relationships/slideLayout" Target="../slideLayouts/slideLayout139.xml"/><Relationship Id="rId49" Type="http://schemas.openxmlformats.org/officeDocument/2006/relationships/slideLayout" Target="../slideLayouts/slideLayout152.xml"/><Relationship Id="rId57" Type="http://schemas.openxmlformats.org/officeDocument/2006/relationships/slideLayout" Target="../slideLayouts/slideLayout160.xml"/><Relationship Id="rId10" Type="http://schemas.openxmlformats.org/officeDocument/2006/relationships/slideLayout" Target="../slideLayouts/slideLayout113.xml"/><Relationship Id="rId31" Type="http://schemas.openxmlformats.org/officeDocument/2006/relationships/slideLayout" Target="../slideLayouts/slideLayout134.xml"/><Relationship Id="rId44" Type="http://schemas.openxmlformats.org/officeDocument/2006/relationships/slideLayout" Target="../slideLayouts/slideLayout147.xml"/><Relationship Id="rId52" Type="http://schemas.openxmlformats.org/officeDocument/2006/relationships/slideLayout" Target="../slideLayouts/slideLayout155.xml"/><Relationship Id="rId60" Type="http://schemas.openxmlformats.org/officeDocument/2006/relationships/slideLayout" Target="../slideLayouts/slideLayout163.xml"/><Relationship Id="rId65" Type="http://schemas.openxmlformats.org/officeDocument/2006/relationships/slideLayout" Target="../slideLayouts/slideLayout168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Relationship Id="rId13" Type="http://schemas.openxmlformats.org/officeDocument/2006/relationships/slideLayout" Target="../slideLayouts/slideLayout116.xml"/><Relationship Id="rId18" Type="http://schemas.openxmlformats.org/officeDocument/2006/relationships/slideLayout" Target="../slideLayouts/slideLayout121.xml"/><Relationship Id="rId39" Type="http://schemas.openxmlformats.org/officeDocument/2006/relationships/slideLayout" Target="../slideLayouts/slideLayout1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812C9B-C4F1-49C5-8B16-2FE27234D329}"/>
              </a:ext>
            </a:extLst>
          </p:cNvPr>
          <p:cNvSpPr txBox="1">
            <a:spLocks/>
          </p:cNvSpPr>
          <p:nvPr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  <a:pPr algn="ctr"/>
              <a:t>‹#›</a:t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7625DC-754B-4896-ADAF-401C70997717}"/>
              </a:ext>
            </a:extLst>
          </p:cNvPr>
          <p:cNvSpPr/>
          <p:nvPr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6FAE91E-1570-4CCB-8697-3675EF4A8732}"/>
              </a:ext>
            </a:extLst>
          </p:cNvPr>
          <p:cNvSpPr/>
          <p:nvPr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FAC15065-526C-4B5B-BEB1-892A718C3AFA}"/>
              </a:ext>
            </a:extLst>
          </p:cNvPr>
          <p:cNvSpPr/>
          <p:nvPr/>
        </p:nvSpPr>
        <p:spPr>
          <a:xfrm rot="2700000">
            <a:off x="277379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197A07-68B5-4706-B796-AC2B9E3BDF4E}"/>
              </a:ext>
            </a:extLst>
          </p:cNvPr>
          <p:cNvSpPr/>
          <p:nvPr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81DBD849-297F-4F9A-BEF7-60ECD498A866}"/>
              </a:ext>
            </a:extLst>
          </p:cNvPr>
          <p:cNvSpPr/>
          <p:nvPr/>
        </p:nvSpPr>
        <p:spPr>
          <a:xfrm rot="13500000">
            <a:off x="1010220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2D39B4-024E-44C9-A16B-5286E9AA9911}"/>
              </a:ext>
            </a:extLst>
          </p:cNvPr>
          <p:cNvSpPr/>
          <p:nvPr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EBEC572-F3FD-4958-87CB-8F0026086590}"/>
              </a:ext>
            </a:extLst>
          </p:cNvPr>
          <p:cNvSpPr/>
          <p:nvPr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6635E-33D2-40DD-8284-62E48C402864}"/>
              </a:ext>
            </a:extLst>
          </p:cNvPr>
          <p:cNvSpPr txBox="1"/>
          <p:nvPr/>
        </p:nvSpPr>
        <p:spPr>
          <a:xfrm>
            <a:off x="8529861" y="6479395"/>
            <a:ext cx="22284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MASSIVE X presentation to DesignBall team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20C111-C5ED-44CF-AE07-8E7DDFB3302C}"/>
              </a:ext>
            </a:extLst>
          </p:cNvPr>
          <p:cNvGrpSpPr/>
          <p:nvPr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48"/>
              <a:extLst>
                <a:ext uri="{FF2B5EF4-FFF2-40B4-BE49-F238E27FC236}">
                  <a16:creationId xmlns:a16="http://schemas.microsoft.com/office/drawing/2014/main" id="{8F1E9E9A-5D5E-4083-8568-28144315F49D}"/>
                </a:ext>
              </a:extLst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6" name="Rectangle 25">
              <a:hlinkClick r:id="rId49"/>
              <a:extLst>
                <a:ext uri="{FF2B5EF4-FFF2-40B4-BE49-F238E27FC236}">
                  <a16:creationId xmlns:a16="http://schemas.microsoft.com/office/drawing/2014/main" id="{586BBC23-8BDC-4F4E-997F-FF87A160454B}"/>
                </a:ext>
              </a:extLst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" name="Rectangle 26">
              <a:hlinkClick r:id="rId50"/>
              <a:extLst>
                <a:ext uri="{FF2B5EF4-FFF2-40B4-BE49-F238E27FC236}">
                  <a16:creationId xmlns:a16="http://schemas.microsoft.com/office/drawing/2014/main" id="{7B9B9462-02FD-4850-A939-875FCAEBC901}"/>
                </a:ext>
              </a:extLst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74A58422-42EE-43C0-A3F1-C63186FFE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E6B37533-1B1D-49BB-90CC-4EC696605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8955D6DB-85AC-454B-886A-5ED7AC0C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87C68-EFB2-4F38-9F32-99FA18607254}"/>
                </a:ext>
              </a:extLst>
            </p:cNvPr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D415E97-89DA-4B26-9BFC-C602A67160A0}"/>
                </a:ext>
              </a:extLst>
            </p:cNvPr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F4528C2-D386-4DE1-8ACF-19C9C8DB73BA}"/>
                </a:ext>
              </a:extLst>
            </p:cNvPr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</p:grpSp>
    </p:spTree>
    <p:extLst>
      <p:ext uri="{BB962C8B-B14F-4D97-AF65-F5344CB8AC3E}">
        <p14:creationId xmlns:p14="http://schemas.microsoft.com/office/powerpoint/2010/main" val="119628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</p:sldLayoutIdLst>
  <p:txStyles>
    <p:titleStyle>
      <a:lvl1pPr algn="l" defTabSz="457109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31" indent="-342831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801" indent="-285693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771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880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98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49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206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14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423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609E7-B21A-44A3-8DFD-8D2964CD8535}"/>
              </a:ext>
            </a:extLst>
          </p:cNvPr>
          <p:cNvSpPr txBox="1"/>
          <p:nvPr/>
        </p:nvSpPr>
        <p:spPr>
          <a:xfrm rot="16200000">
            <a:off x="10547818" y="2927923"/>
            <a:ext cx="2507418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DEC81-A035-4291-8FEC-7FC53A59434A}"/>
              </a:ext>
            </a:extLst>
          </p:cNvPr>
          <p:cNvSpPr txBox="1"/>
          <p:nvPr/>
        </p:nvSpPr>
        <p:spPr>
          <a:xfrm rot="16200000">
            <a:off x="-706400" y="3213557"/>
            <a:ext cx="2193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60901-01AD-4430-8498-AB1A082771C1}"/>
              </a:ext>
            </a:extLst>
          </p:cNvPr>
          <p:cNvSpPr/>
          <p:nvPr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BF17D6-2B7C-4C41-8849-23DB4B7E1C12}"/>
              </a:ext>
            </a:extLst>
          </p:cNvPr>
          <p:cNvSpPr/>
          <p:nvPr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D41FB-1A1C-4F29-8C1E-719377825060}"/>
              </a:ext>
            </a:extLst>
          </p:cNvPr>
          <p:cNvSpPr/>
          <p:nvPr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9A9AFC40-C19C-466C-9791-7DEB2FEE23C0}"/>
              </a:ext>
            </a:extLst>
          </p:cNvPr>
          <p:cNvSpPr txBox="1">
            <a:spLocks/>
          </p:cNvSpPr>
          <p:nvPr/>
        </p:nvSpPr>
        <p:spPr>
          <a:xfrm>
            <a:off x="11702935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D0F637-39BC-413B-92B5-921A8A832E4F}"/>
              </a:ext>
            </a:extLst>
          </p:cNvPr>
          <p:cNvSpPr/>
          <p:nvPr userDrawn="1"/>
        </p:nvSpPr>
        <p:spPr>
          <a:xfrm>
            <a:off x="262392" y="5977044"/>
            <a:ext cx="292068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5B773D-D380-4D28-842C-CAEB2EA06CFE}"/>
              </a:ext>
            </a:extLst>
          </p:cNvPr>
          <p:cNvSpPr/>
          <p:nvPr userDrawn="1"/>
        </p:nvSpPr>
        <p:spPr>
          <a:xfrm>
            <a:off x="261591" y="5659343"/>
            <a:ext cx="29367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06F911-4D41-42F8-A22A-93B4C580A4FA}"/>
              </a:ext>
            </a:extLst>
          </p:cNvPr>
          <p:cNvSpPr/>
          <p:nvPr userDrawn="1"/>
        </p:nvSpPr>
        <p:spPr>
          <a:xfrm>
            <a:off x="272812" y="6294746"/>
            <a:ext cx="27122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2" name="Rectangle 21">
            <a:hlinkClick r:id="rId10"/>
            <a:extLst>
              <a:ext uri="{FF2B5EF4-FFF2-40B4-BE49-F238E27FC236}">
                <a16:creationId xmlns:a16="http://schemas.microsoft.com/office/drawing/2014/main" id="{C1A05CED-D825-4423-B437-E98239752205}"/>
              </a:ext>
            </a:extLst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11"/>
            <a:extLst>
              <a:ext uri="{FF2B5EF4-FFF2-40B4-BE49-F238E27FC236}">
                <a16:creationId xmlns:a16="http://schemas.microsoft.com/office/drawing/2014/main" id="{C3BFFE27-40D7-4368-A3B4-782C986B1372}"/>
              </a:ext>
            </a:extLst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12"/>
            <a:extLst>
              <a:ext uri="{FF2B5EF4-FFF2-40B4-BE49-F238E27FC236}">
                <a16:creationId xmlns:a16="http://schemas.microsoft.com/office/drawing/2014/main" id="{3EC3E93D-FF4A-45D0-B764-196D70240EE1}"/>
              </a:ext>
            </a:extLst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34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1578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  <p:sldLayoutId id="2147483748" r:id="rId30"/>
    <p:sldLayoutId id="2147483749" r:id="rId31"/>
    <p:sldLayoutId id="2147483750" r:id="rId32"/>
  </p:sldLayoutIdLst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624">
          <p15:clr>
            <a:srgbClr val="F26B43"/>
          </p15:clr>
        </p15:guide>
        <p15:guide id="4" orient="horz" pos="8016">
          <p15:clr>
            <a:srgbClr val="F26B43"/>
          </p15:clr>
        </p15:guide>
        <p15:guide id="6" pos="625">
          <p15:clr>
            <a:srgbClr val="F26B43"/>
          </p15:clr>
        </p15:guide>
        <p15:guide id="7" orient="horz">
          <p15:clr>
            <a:srgbClr val="F26B43"/>
          </p15:clr>
        </p15:guide>
        <p15:guide id="8" orient="horz" pos="8640">
          <p15:clr>
            <a:srgbClr val="F26B43"/>
          </p15:clr>
        </p15:guide>
        <p15:guide id="9">
          <p15:clr>
            <a:srgbClr val="F26B43"/>
          </p15:clr>
        </p15:guide>
        <p15:guide id="10" pos="14737">
          <p15:clr>
            <a:srgbClr val="F26B43"/>
          </p15:clr>
        </p15:guide>
        <p15:guide id="11" pos="1536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609E7-B21A-44A3-8DFD-8D2964CD8535}"/>
              </a:ext>
            </a:extLst>
          </p:cNvPr>
          <p:cNvSpPr txBox="1"/>
          <p:nvPr userDrawn="1"/>
        </p:nvSpPr>
        <p:spPr>
          <a:xfrm rot="16200000">
            <a:off x="10547818" y="2927923"/>
            <a:ext cx="2507418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DEC81-A035-4291-8FEC-7FC53A59434A}"/>
              </a:ext>
            </a:extLst>
          </p:cNvPr>
          <p:cNvSpPr txBox="1"/>
          <p:nvPr userDrawn="1"/>
        </p:nvSpPr>
        <p:spPr>
          <a:xfrm rot="16200000">
            <a:off x="-706400" y="3213557"/>
            <a:ext cx="2193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60901-01AD-4430-8498-AB1A082771C1}"/>
              </a:ext>
            </a:extLst>
          </p:cNvPr>
          <p:cNvSpPr/>
          <p:nvPr userDrawn="1"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BF17D6-2B7C-4C41-8849-23DB4B7E1C12}"/>
              </a:ext>
            </a:extLst>
          </p:cNvPr>
          <p:cNvSpPr/>
          <p:nvPr userDrawn="1"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D41FB-1A1C-4F29-8C1E-719377825060}"/>
              </a:ext>
            </a:extLst>
          </p:cNvPr>
          <p:cNvSpPr/>
          <p:nvPr userDrawn="1"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11702935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DB5754-4A17-4F18-85D7-0668385162B1}"/>
              </a:ext>
            </a:extLst>
          </p:cNvPr>
          <p:cNvSpPr/>
          <p:nvPr userDrawn="1"/>
        </p:nvSpPr>
        <p:spPr>
          <a:xfrm>
            <a:off x="262392" y="5977044"/>
            <a:ext cx="292068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0EB4B01-E0D4-41D6-B0B5-C3E601C093A8}"/>
              </a:ext>
            </a:extLst>
          </p:cNvPr>
          <p:cNvSpPr/>
          <p:nvPr userDrawn="1"/>
        </p:nvSpPr>
        <p:spPr>
          <a:xfrm>
            <a:off x="261591" y="5659343"/>
            <a:ext cx="29367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077327-4749-4A2A-9539-D5CFD65ADE24}"/>
              </a:ext>
            </a:extLst>
          </p:cNvPr>
          <p:cNvSpPr/>
          <p:nvPr userDrawn="1"/>
        </p:nvSpPr>
        <p:spPr>
          <a:xfrm>
            <a:off x="272812" y="6294746"/>
            <a:ext cx="27122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2" name="Rectangle 21">
            <a:hlinkClick r:id="rId14"/>
            <a:extLst>
              <a:ext uri="{FF2B5EF4-FFF2-40B4-BE49-F238E27FC236}">
                <a16:creationId xmlns:a16="http://schemas.microsoft.com/office/drawing/2014/main" id="{357E916F-D03F-400B-92D0-514464AC5906}"/>
              </a:ext>
            </a:extLst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15"/>
            <a:extLst>
              <a:ext uri="{FF2B5EF4-FFF2-40B4-BE49-F238E27FC236}">
                <a16:creationId xmlns:a16="http://schemas.microsoft.com/office/drawing/2014/main" id="{E6528BCF-F9D9-4428-9259-3D1D856AF34C}"/>
              </a:ext>
            </a:extLst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16"/>
            <a:extLst>
              <a:ext uri="{FF2B5EF4-FFF2-40B4-BE49-F238E27FC236}">
                <a16:creationId xmlns:a16="http://schemas.microsoft.com/office/drawing/2014/main" id="{AE8E1F3D-8A55-4DEB-BF09-65EA7E80144B}"/>
              </a:ext>
            </a:extLst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147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1812C9B-C4F1-49C5-8B16-2FE27234D329}"/>
              </a:ext>
            </a:extLst>
          </p:cNvPr>
          <p:cNvSpPr txBox="1">
            <a:spLocks/>
          </p:cNvSpPr>
          <p:nvPr userDrawn="1"/>
        </p:nvSpPr>
        <p:spPr>
          <a:xfrm>
            <a:off x="621927" y="6430249"/>
            <a:ext cx="123730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000" smtClean="0">
                <a:solidFill>
                  <a:schemeClr val="tx1"/>
                </a:solidFill>
              </a:rPr>
              <a:pPr algn="ctr"/>
              <a:t>‹#›</a:t>
            </a:fld>
            <a:endParaRPr lang="en-US" sz="600">
              <a:solidFill>
                <a:schemeClr val="tx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7625DC-754B-4896-ADAF-401C70997717}"/>
              </a:ext>
            </a:extLst>
          </p:cNvPr>
          <p:cNvSpPr/>
          <p:nvPr userDrawn="1"/>
        </p:nvSpPr>
        <p:spPr>
          <a:xfrm>
            <a:off x="535944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6FAE91E-1570-4CCB-8697-3675EF4A8732}"/>
              </a:ext>
            </a:extLst>
          </p:cNvPr>
          <p:cNvSpPr/>
          <p:nvPr userDrawn="1"/>
        </p:nvSpPr>
        <p:spPr>
          <a:xfrm>
            <a:off x="148830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FAC15065-526C-4B5B-BEB1-892A718C3AFA}"/>
              </a:ext>
            </a:extLst>
          </p:cNvPr>
          <p:cNvSpPr/>
          <p:nvPr userDrawn="1"/>
        </p:nvSpPr>
        <p:spPr>
          <a:xfrm rot="2700000">
            <a:off x="277379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197A07-68B5-4706-B796-AC2B9E3BDF4E}"/>
              </a:ext>
            </a:extLst>
          </p:cNvPr>
          <p:cNvSpPr/>
          <p:nvPr userDrawn="1"/>
        </p:nvSpPr>
        <p:spPr>
          <a:xfrm rot="10800000">
            <a:off x="923058" y="6428081"/>
            <a:ext cx="295695" cy="295734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81DBD849-297F-4F9A-BEF7-60ECD498A866}"/>
              </a:ext>
            </a:extLst>
          </p:cNvPr>
          <p:cNvSpPr/>
          <p:nvPr userDrawn="1"/>
        </p:nvSpPr>
        <p:spPr>
          <a:xfrm rot="13500000">
            <a:off x="1010220" y="6535961"/>
            <a:ext cx="79984" cy="79974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/>
          </a:p>
        </p:txBody>
      </p:sp>
      <p:sp>
        <p:nvSpPr>
          <p:cNvPr id="21" name="Action Button: Forward or Next 26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042D39B4-024E-44C9-A16B-5286E9AA9911}"/>
              </a:ext>
            </a:extLst>
          </p:cNvPr>
          <p:cNvSpPr/>
          <p:nvPr userDrawn="1"/>
        </p:nvSpPr>
        <p:spPr>
          <a:xfrm>
            <a:off x="898910" y="6400080"/>
            <a:ext cx="357050" cy="35709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2" name="Action Button: Back or Previous 27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EBEC572-F3FD-4958-87CB-8F0026086590}"/>
              </a:ext>
            </a:extLst>
          </p:cNvPr>
          <p:cNvSpPr/>
          <p:nvPr userDrawn="1"/>
        </p:nvSpPr>
        <p:spPr>
          <a:xfrm>
            <a:off x="120519" y="6393180"/>
            <a:ext cx="357050" cy="35709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F6635E-33D2-40DD-8284-62E48C402864}"/>
              </a:ext>
            </a:extLst>
          </p:cNvPr>
          <p:cNvSpPr txBox="1"/>
          <p:nvPr userDrawn="1"/>
        </p:nvSpPr>
        <p:spPr>
          <a:xfrm>
            <a:off x="8529861" y="6479395"/>
            <a:ext cx="222849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/>
              <a:t>MASSIVE X presentation to DesignBall team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20C111-C5ED-44CF-AE07-8E7DDFB3302C}"/>
              </a:ext>
            </a:extLst>
          </p:cNvPr>
          <p:cNvGrpSpPr/>
          <p:nvPr userDrawn="1"/>
        </p:nvGrpSpPr>
        <p:grpSpPr>
          <a:xfrm>
            <a:off x="10910924" y="6378893"/>
            <a:ext cx="1135441" cy="356866"/>
            <a:chOff x="241069" y="12070461"/>
            <a:chExt cx="2271178" cy="713731"/>
          </a:xfrm>
        </p:grpSpPr>
        <p:sp>
          <p:nvSpPr>
            <p:cNvPr id="25" name="Rectangle 24">
              <a:hlinkClick r:id="rId3"/>
              <a:extLst>
                <a:ext uri="{FF2B5EF4-FFF2-40B4-BE49-F238E27FC236}">
                  <a16:creationId xmlns:a16="http://schemas.microsoft.com/office/drawing/2014/main" id="{8F1E9E9A-5D5E-4083-8568-28144315F49D}"/>
                </a:ext>
              </a:extLst>
            </p:cNvPr>
            <p:cNvSpPr/>
            <p:nvPr userDrawn="1"/>
          </p:nvSpPr>
          <p:spPr>
            <a:xfrm>
              <a:off x="1798516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6" name="Rectangle 25">
              <a:hlinkClick r:id="rId4"/>
              <a:extLst>
                <a:ext uri="{FF2B5EF4-FFF2-40B4-BE49-F238E27FC236}">
                  <a16:creationId xmlns:a16="http://schemas.microsoft.com/office/drawing/2014/main" id="{586BBC23-8BDC-4F4E-997F-FF87A160454B}"/>
                </a:ext>
              </a:extLst>
            </p:cNvPr>
            <p:cNvSpPr/>
            <p:nvPr userDrawn="1"/>
          </p:nvSpPr>
          <p:spPr>
            <a:xfrm>
              <a:off x="1010984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7" name="Rectangle 26">
              <a:hlinkClick r:id="rId5"/>
              <a:extLst>
                <a:ext uri="{FF2B5EF4-FFF2-40B4-BE49-F238E27FC236}">
                  <a16:creationId xmlns:a16="http://schemas.microsoft.com/office/drawing/2014/main" id="{7B9B9462-02FD-4850-A939-875FCAEBC901}"/>
                </a:ext>
              </a:extLst>
            </p:cNvPr>
            <p:cNvSpPr/>
            <p:nvPr userDrawn="1"/>
          </p:nvSpPr>
          <p:spPr>
            <a:xfrm>
              <a:off x="241069" y="12070461"/>
              <a:ext cx="713731" cy="713731"/>
            </a:xfrm>
            <a:prstGeom prst="rect">
              <a:avLst/>
            </a:prstGeom>
            <a:solidFill>
              <a:srgbClr val="00CAC5">
                <a:alpha val="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74A58422-42EE-43C0-A3F1-C63186FFEF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841" y="12311451"/>
              <a:ext cx="113773" cy="244458"/>
            </a:xfrm>
            <a:custGeom>
              <a:avLst/>
              <a:gdLst>
                <a:gd name="T0" fmla="*/ 573 w 704"/>
                <a:gd name="T1" fmla="*/ 255 h 1506"/>
                <a:gd name="T2" fmla="*/ 573 w 704"/>
                <a:gd name="T3" fmla="*/ 255 h 1506"/>
                <a:gd name="T4" fmla="*/ 704 w 704"/>
                <a:gd name="T5" fmla="*/ 255 h 1506"/>
                <a:gd name="T6" fmla="*/ 704 w 704"/>
                <a:gd name="T7" fmla="*/ 0 h 1506"/>
                <a:gd name="T8" fmla="*/ 492 w 704"/>
                <a:gd name="T9" fmla="*/ 0 h 1506"/>
                <a:gd name="T10" fmla="*/ 155 w 704"/>
                <a:gd name="T11" fmla="*/ 336 h 1506"/>
                <a:gd name="T12" fmla="*/ 155 w 704"/>
                <a:gd name="T13" fmla="*/ 493 h 1506"/>
                <a:gd name="T14" fmla="*/ 0 w 704"/>
                <a:gd name="T15" fmla="*/ 493 h 1506"/>
                <a:gd name="T16" fmla="*/ 0 w 704"/>
                <a:gd name="T17" fmla="*/ 749 h 1506"/>
                <a:gd name="T18" fmla="*/ 155 w 704"/>
                <a:gd name="T19" fmla="*/ 749 h 1506"/>
                <a:gd name="T20" fmla="*/ 155 w 704"/>
                <a:gd name="T21" fmla="*/ 1506 h 1506"/>
                <a:gd name="T22" fmla="*/ 467 w 704"/>
                <a:gd name="T23" fmla="*/ 1506 h 1506"/>
                <a:gd name="T24" fmla="*/ 467 w 704"/>
                <a:gd name="T25" fmla="*/ 749 h 1506"/>
                <a:gd name="T26" fmla="*/ 679 w 704"/>
                <a:gd name="T27" fmla="*/ 749 h 1506"/>
                <a:gd name="T28" fmla="*/ 704 w 704"/>
                <a:gd name="T29" fmla="*/ 493 h 1506"/>
                <a:gd name="T30" fmla="*/ 467 w 704"/>
                <a:gd name="T31" fmla="*/ 493 h 1506"/>
                <a:gd name="T32" fmla="*/ 467 w 704"/>
                <a:gd name="T33" fmla="*/ 362 h 1506"/>
                <a:gd name="T34" fmla="*/ 573 w 704"/>
                <a:gd name="T35" fmla="*/ 255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4" h="1506">
                  <a:moveTo>
                    <a:pt x="573" y="255"/>
                  </a:moveTo>
                  <a:lnTo>
                    <a:pt x="573" y="255"/>
                  </a:lnTo>
                  <a:lnTo>
                    <a:pt x="704" y="255"/>
                  </a:lnTo>
                  <a:lnTo>
                    <a:pt x="704" y="0"/>
                  </a:lnTo>
                  <a:lnTo>
                    <a:pt x="492" y="0"/>
                  </a:lnTo>
                  <a:cubicBezTo>
                    <a:pt x="243" y="0"/>
                    <a:pt x="155" y="124"/>
                    <a:pt x="155" y="336"/>
                  </a:cubicBezTo>
                  <a:lnTo>
                    <a:pt x="155" y="493"/>
                  </a:lnTo>
                  <a:lnTo>
                    <a:pt x="0" y="493"/>
                  </a:lnTo>
                  <a:lnTo>
                    <a:pt x="0" y="749"/>
                  </a:lnTo>
                  <a:lnTo>
                    <a:pt x="155" y="749"/>
                  </a:lnTo>
                  <a:lnTo>
                    <a:pt x="155" y="1506"/>
                  </a:lnTo>
                  <a:lnTo>
                    <a:pt x="467" y="1506"/>
                  </a:lnTo>
                  <a:lnTo>
                    <a:pt x="467" y="749"/>
                  </a:lnTo>
                  <a:lnTo>
                    <a:pt x="679" y="749"/>
                  </a:lnTo>
                  <a:lnTo>
                    <a:pt x="704" y="493"/>
                  </a:lnTo>
                  <a:lnTo>
                    <a:pt x="467" y="493"/>
                  </a:lnTo>
                  <a:lnTo>
                    <a:pt x="467" y="362"/>
                  </a:lnTo>
                  <a:cubicBezTo>
                    <a:pt x="467" y="293"/>
                    <a:pt x="473" y="255"/>
                    <a:pt x="573" y="255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29" name="Freeform 7">
              <a:extLst>
                <a:ext uri="{FF2B5EF4-FFF2-40B4-BE49-F238E27FC236}">
                  <a16:creationId xmlns:a16="http://schemas.microsoft.com/office/drawing/2014/main" id="{E6B37533-1B1D-49BB-90CC-4EC696605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55408" y="12306253"/>
              <a:ext cx="252294" cy="242147"/>
            </a:xfrm>
            <a:custGeom>
              <a:avLst/>
              <a:gdLst>
                <a:gd name="T0" fmla="*/ 1176 w 1562"/>
                <a:gd name="T1" fmla="*/ 466 h 1491"/>
                <a:gd name="T2" fmla="*/ 1176 w 1562"/>
                <a:gd name="T3" fmla="*/ 466 h 1491"/>
                <a:gd name="T4" fmla="*/ 871 w 1562"/>
                <a:gd name="T5" fmla="*/ 636 h 1491"/>
                <a:gd name="T6" fmla="*/ 871 w 1562"/>
                <a:gd name="T7" fmla="*/ 488 h 1491"/>
                <a:gd name="T8" fmla="*/ 538 w 1562"/>
                <a:gd name="T9" fmla="*/ 488 h 1491"/>
                <a:gd name="T10" fmla="*/ 538 w 1562"/>
                <a:gd name="T11" fmla="*/ 1491 h 1491"/>
                <a:gd name="T12" fmla="*/ 871 w 1562"/>
                <a:gd name="T13" fmla="*/ 1491 h 1491"/>
                <a:gd name="T14" fmla="*/ 871 w 1562"/>
                <a:gd name="T15" fmla="*/ 931 h 1491"/>
                <a:gd name="T16" fmla="*/ 886 w 1562"/>
                <a:gd name="T17" fmla="*/ 850 h 1491"/>
                <a:gd name="T18" fmla="*/ 1057 w 1562"/>
                <a:gd name="T19" fmla="*/ 724 h 1491"/>
                <a:gd name="T20" fmla="*/ 1228 w 1562"/>
                <a:gd name="T21" fmla="*/ 953 h 1491"/>
                <a:gd name="T22" fmla="*/ 1228 w 1562"/>
                <a:gd name="T23" fmla="*/ 1491 h 1491"/>
                <a:gd name="T24" fmla="*/ 1562 w 1562"/>
                <a:gd name="T25" fmla="*/ 1491 h 1491"/>
                <a:gd name="T26" fmla="*/ 1562 w 1562"/>
                <a:gd name="T27" fmla="*/ 916 h 1491"/>
                <a:gd name="T28" fmla="*/ 1176 w 1562"/>
                <a:gd name="T29" fmla="*/ 466 h 1491"/>
                <a:gd name="T30" fmla="*/ 22 w 1562"/>
                <a:gd name="T31" fmla="*/ 1491 h 1491"/>
                <a:gd name="T32" fmla="*/ 22 w 1562"/>
                <a:gd name="T33" fmla="*/ 1491 h 1491"/>
                <a:gd name="T34" fmla="*/ 357 w 1562"/>
                <a:gd name="T35" fmla="*/ 1491 h 1491"/>
                <a:gd name="T36" fmla="*/ 357 w 1562"/>
                <a:gd name="T37" fmla="*/ 487 h 1491"/>
                <a:gd name="T38" fmla="*/ 22 w 1562"/>
                <a:gd name="T39" fmla="*/ 487 h 1491"/>
                <a:gd name="T40" fmla="*/ 22 w 1562"/>
                <a:gd name="T41" fmla="*/ 1491 h 1491"/>
                <a:gd name="T42" fmla="*/ 193 w 1562"/>
                <a:gd name="T43" fmla="*/ 0 h 1491"/>
                <a:gd name="T44" fmla="*/ 193 w 1562"/>
                <a:gd name="T45" fmla="*/ 0 h 1491"/>
                <a:gd name="T46" fmla="*/ 0 w 1562"/>
                <a:gd name="T47" fmla="*/ 178 h 1491"/>
                <a:gd name="T48" fmla="*/ 186 w 1562"/>
                <a:gd name="T49" fmla="*/ 347 h 1491"/>
                <a:gd name="T50" fmla="*/ 379 w 1562"/>
                <a:gd name="T51" fmla="*/ 178 h 1491"/>
                <a:gd name="T52" fmla="*/ 193 w 1562"/>
                <a:gd name="T53" fmla="*/ 0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62" h="1491">
                  <a:moveTo>
                    <a:pt x="1176" y="466"/>
                  </a:moveTo>
                  <a:lnTo>
                    <a:pt x="1176" y="466"/>
                  </a:lnTo>
                  <a:cubicBezTo>
                    <a:pt x="990" y="466"/>
                    <a:pt x="916" y="562"/>
                    <a:pt x="871" y="636"/>
                  </a:cubicBezTo>
                  <a:lnTo>
                    <a:pt x="871" y="488"/>
                  </a:lnTo>
                  <a:lnTo>
                    <a:pt x="538" y="488"/>
                  </a:lnTo>
                  <a:cubicBezTo>
                    <a:pt x="545" y="584"/>
                    <a:pt x="538" y="1491"/>
                    <a:pt x="538" y="1491"/>
                  </a:cubicBezTo>
                  <a:lnTo>
                    <a:pt x="871" y="1491"/>
                  </a:lnTo>
                  <a:lnTo>
                    <a:pt x="871" y="931"/>
                  </a:lnTo>
                  <a:cubicBezTo>
                    <a:pt x="871" y="901"/>
                    <a:pt x="871" y="872"/>
                    <a:pt x="886" y="850"/>
                  </a:cubicBezTo>
                  <a:cubicBezTo>
                    <a:pt x="909" y="791"/>
                    <a:pt x="961" y="724"/>
                    <a:pt x="1057" y="724"/>
                  </a:cubicBezTo>
                  <a:cubicBezTo>
                    <a:pt x="1176" y="724"/>
                    <a:pt x="1228" y="820"/>
                    <a:pt x="1228" y="953"/>
                  </a:cubicBezTo>
                  <a:lnTo>
                    <a:pt x="1228" y="1491"/>
                  </a:lnTo>
                  <a:lnTo>
                    <a:pt x="1562" y="1491"/>
                  </a:lnTo>
                  <a:lnTo>
                    <a:pt x="1562" y="916"/>
                  </a:lnTo>
                  <a:cubicBezTo>
                    <a:pt x="1562" y="606"/>
                    <a:pt x="1398" y="466"/>
                    <a:pt x="1176" y="466"/>
                  </a:cubicBezTo>
                  <a:close/>
                  <a:moveTo>
                    <a:pt x="22" y="1491"/>
                  </a:moveTo>
                  <a:lnTo>
                    <a:pt x="22" y="1491"/>
                  </a:lnTo>
                  <a:lnTo>
                    <a:pt x="357" y="1491"/>
                  </a:lnTo>
                  <a:lnTo>
                    <a:pt x="357" y="487"/>
                  </a:lnTo>
                  <a:lnTo>
                    <a:pt x="22" y="487"/>
                  </a:lnTo>
                  <a:lnTo>
                    <a:pt x="22" y="1491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cubicBezTo>
                    <a:pt x="74" y="0"/>
                    <a:pt x="0" y="82"/>
                    <a:pt x="0" y="178"/>
                  </a:cubicBezTo>
                  <a:cubicBezTo>
                    <a:pt x="0" y="273"/>
                    <a:pt x="74" y="347"/>
                    <a:pt x="186" y="347"/>
                  </a:cubicBezTo>
                  <a:cubicBezTo>
                    <a:pt x="305" y="347"/>
                    <a:pt x="379" y="273"/>
                    <a:pt x="379" y="178"/>
                  </a:cubicBezTo>
                  <a:cubicBezTo>
                    <a:pt x="379" y="82"/>
                    <a:pt x="305" y="0"/>
                    <a:pt x="19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8955D6DB-85AC-454B-886A-5ED7AC0CAC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18821" y="12328249"/>
              <a:ext cx="273127" cy="223096"/>
            </a:xfrm>
            <a:custGeom>
              <a:avLst/>
              <a:gdLst>
                <a:gd name="T0" fmla="*/ 1491 w 1690"/>
                <a:gd name="T1" fmla="*/ 223 h 1374"/>
                <a:gd name="T2" fmla="*/ 1491 w 1690"/>
                <a:gd name="T3" fmla="*/ 223 h 1374"/>
                <a:gd name="T4" fmla="*/ 1647 w 1690"/>
                <a:gd name="T5" fmla="*/ 30 h 1374"/>
                <a:gd name="T6" fmla="*/ 1424 w 1690"/>
                <a:gd name="T7" fmla="*/ 108 h 1374"/>
                <a:gd name="T8" fmla="*/ 1171 w 1690"/>
                <a:gd name="T9" fmla="*/ 0 h 1374"/>
                <a:gd name="T10" fmla="*/ 821 w 1690"/>
                <a:gd name="T11" fmla="*/ 356 h 1374"/>
                <a:gd name="T12" fmla="*/ 827 w 1690"/>
                <a:gd name="T13" fmla="*/ 428 h 1374"/>
                <a:gd name="T14" fmla="*/ 114 w 1690"/>
                <a:gd name="T15" fmla="*/ 66 h 1374"/>
                <a:gd name="T16" fmla="*/ 72 w 1690"/>
                <a:gd name="T17" fmla="*/ 241 h 1374"/>
                <a:gd name="T18" fmla="*/ 223 w 1690"/>
                <a:gd name="T19" fmla="*/ 530 h 1374"/>
                <a:gd name="T20" fmla="*/ 66 w 1690"/>
                <a:gd name="T21" fmla="*/ 488 h 1374"/>
                <a:gd name="T22" fmla="*/ 66 w 1690"/>
                <a:gd name="T23" fmla="*/ 494 h 1374"/>
                <a:gd name="T24" fmla="*/ 344 w 1690"/>
                <a:gd name="T25" fmla="*/ 832 h 1374"/>
                <a:gd name="T26" fmla="*/ 253 w 1690"/>
                <a:gd name="T27" fmla="*/ 844 h 1374"/>
                <a:gd name="T28" fmla="*/ 187 w 1690"/>
                <a:gd name="T29" fmla="*/ 838 h 1374"/>
                <a:gd name="T30" fmla="*/ 513 w 1690"/>
                <a:gd name="T31" fmla="*/ 1079 h 1374"/>
                <a:gd name="T32" fmla="*/ 78 w 1690"/>
                <a:gd name="T33" fmla="*/ 1230 h 1374"/>
                <a:gd name="T34" fmla="*/ 0 w 1690"/>
                <a:gd name="T35" fmla="*/ 1224 h 1374"/>
                <a:gd name="T36" fmla="*/ 525 w 1690"/>
                <a:gd name="T37" fmla="*/ 1374 h 1374"/>
                <a:gd name="T38" fmla="*/ 1521 w 1690"/>
                <a:gd name="T39" fmla="*/ 392 h 1374"/>
                <a:gd name="T40" fmla="*/ 1521 w 1690"/>
                <a:gd name="T41" fmla="*/ 344 h 1374"/>
                <a:gd name="T42" fmla="*/ 1690 w 1690"/>
                <a:gd name="T43" fmla="*/ 163 h 1374"/>
                <a:gd name="T44" fmla="*/ 1491 w 1690"/>
                <a:gd name="T45" fmla="*/ 223 h 1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0" h="1374">
                  <a:moveTo>
                    <a:pt x="1491" y="223"/>
                  </a:moveTo>
                  <a:lnTo>
                    <a:pt x="1491" y="223"/>
                  </a:lnTo>
                  <a:cubicBezTo>
                    <a:pt x="1569" y="175"/>
                    <a:pt x="1617" y="108"/>
                    <a:pt x="1647" y="30"/>
                  </a:cubicBezTo>
                  <a:cubicBezTo>
                    <a:pt x="1581" y="66"/>
                    <a:pt x="1509" y="96"/>
                    <a:pt x="1424" y="108"/>
                  </a:cubicBezTo>
                  <a:cubicBezTo>
                    <a:pt x="1358" y="42"/>
                    <a:pt x="1273" y="0"/>
                    <a:pt x="1171" y="0"/>
                  </a:cubicBezTo>
                  <a:cubicBezTo>
                    <a:pt x="977" y="0"/>
                    <a:pt x="821" y="157"/>
                    <a:pt x="821" y="356"/>
                  </a:cubicBezTo>
                  <a:cubicBezTo>
                    <a:pt x="821" y="374"/>
                    <a:pt x="827" y="404"/>
                    <a:pt x="827" y="428"/>
                  </a:cubicBezTo>
                  <a:cubicBezTo>
                    <a:pt x="543" y="410"/>
                    <a:pt x="283" y="277"/>
                    <a:pt x="114" y="66"/>
                  </a:cubicBezTo>
                  <a:cubicBezTo>
                    <a:pt x="84" y="120"/>
                    <a:pt x="72" y="175"/>
                    <a:pt x="72" y="241"/>
                  </a:cubicBezTo>
                  <a:cubicBezTo>
                    <a:pt x="72" y="362"/>
                    <a:pt x="132" y="470"/>
                    <a:pt x="223" y="530"/>
                  </a:cubicBezTo>
                  <a:cubicBezTo>
                    <a:pt x="169" y="530"/>
                    <a:pt x="114" y="512"/>
                    <a:pt x="66" y="488"/>
                  </a:cubicBezTo>
                  <a:lnTo>
                    <a:pt x="66" y="494"/>
                  </a:lnTo>
                  <a:cubicBezTo>
                    <a:pt x="66" y="663"/>
                    <a:pt x="187" y="802"/>
                    <a:pt x="344" y="832"/>
                  </a:cubicBezTo>
                  <a:cubicBezTo>
                    <a:pt x="313" y="838"/>
                    <a:pt x="283" y="844"/>
                    <a:pt x="253" y="844"/>
                  </a:cubicBezTo>
                  <a:cubicBezTo>
                    <a:pt x="235" y="844"/>
                    <a:pt x="211" y="838"/>
                    <a:pt x="187" y="838"/>
                  </a:cubicBezTo>
                  <a:cubicBezTo>
                    <a:pt x="235" y="977"/>
                    <a:pt x="356" y="1073"/>
                    <a:pt x="513" y="1079"/>
                  </a:cubicBezTo>
                  <a:cubicBezTo>
                    <a:pt x="392" y="1170"/>
                    <a:pt x="241" y="1230"/>
                    <a:pt x="78" y="1230"/>
                  </a:cubicBezTo>
                  <a:cubicBezTo>
                    <a:pt x="54" y="1230"/>
                    <a:pt x="24" y="1230"/>
                    <a:pt x="0" y="1224"/>
                  </a:cubicBezTo>
                  <a:cubicBezTo>
                    <a:pt x="151" y="1326"/>
                    <a:pt x="338" y="1374"/>
                    <a:pt x="525" y="1374"/>
                  </a:cubicBezTo>
                  <a:cubicBezTo>
                    <a:pt x="1171" y="1374"/>
                    <a:pt x="1521" y="844"/>
                    <a:pt x="1521" y="392"/>
                  </a:cubicBezTo>
                  <a:lnTo>
                    <a:pt x="1521" y="344"/>
                  </a:lnTo>
                  <a:cubicBezTo>
                    <a:pt x="1587" y="295"/>
                    <a:pt x="1647" y="235"/>
                    <a:pt x="1690" y="163"/>
                  </a:cubicBezTo>
                  <a:cubicBezTo>
                    <a:pt x="1635" y="193"/>
                    <a:pt x="1569" y="211"/>
                    <a:pt x="1491" y="2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16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87C68-EFB2-4F38-9F32-99FA18607254}"/>
                </a:ext>
              </a:extLst>
            </p:cNvPr>
            <p:cNvSpPr/>
            <p:nvPr userDrawn="1"/>
          </p:nvSpPr>
          <p:spPr>
            <a:xfrm>
              <a:off x="1086010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D415E97-89DA-4B26-9BFC-C602A67160A0}"/>
                </a:ext>
              </a:extLst>
            </p:cNvPr>
            <p:cNvSpPr/>
            <p:nvPr userDrawn="1"/>
          </p:nvSpPr>
          <p:spPr>
            <a:xfrm>
              <a:off x="312182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F4528C2-D386-4DE1-8ACF-19C9C8DB73BA}"/>
                </a:ext>
              </a:extLst>
            </p:cNvPr>
            <p:cNvSpPr/>
            <p:nvPr userDrawn="1"/>
          </p:nvSpPr>
          <p:spPr>
            <a:xfrm rot="10800000">
              <a:off x="1859838" y="12134549"/>
              <a:ext cx="591086" cy="591086"/>
            </a:xfrm>
            <a:prstGeom prst="ellipse">
              <a:avLst/>
            </a:prstGeom>
            <a:noFill/>
            <a:ln w="63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"/>
            </a:p>
          </p:txBody>
        </p:sp>
      </p:grpSp>
    </p:spTree>
    <p:extLst>
      <p:ext uri="{BB962C8B-B14F-4D97-AF65-F5344CB8AC3E}">
        <p14:creationId xmlns:p14="http://schemas.microsoft.com/office/powerpoint/2010/main" val="449163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txStyles>
    <p:titleStyle>
      <a:lvl1pPr algn="l" defTabSz="457109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31" indent="-342831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801" indent="-285693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771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880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98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499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206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314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423" indent="-228554" algn="l" defTabSz="457109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4571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C0609E7-B21A-44A3-8DFD-8D2964CD8535}"/>
              </a:ext>
            </a:extLst>
          </p:cNvPr>
          <p:cNvSpPr txBox="1"/>
          <p:nvPr userDrawn="1"/>
        </p:nvSpPr>
        <p:spPr>
          <a:xfrm rot="16200000">
            <a:off x="10547818" y="2927923"/>
            <a:ext cx="2507418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l"/>
            <a:r>
              <a:rPr lang="en-US" sz="1000" b="1">
                <a:solidFill>
                  <a:schemeClr val="tx1"/>
                </a:solidFill>
                <a:latin typeface="+mj-lt"/>
              </a:rPr>
              <a:t>Massive X</a:t>
            </a:r>
            <a:r>
              <a:rPr lang="en-US" sz="1000">
                <a:solidFill>
                  <a:schemeClr val="tx1"/>
                </a:solidFill>
              </a:rPr>
              <a:t> presentation to </a:t>
            </a:r>
            <a:r>
              <a:rPr lang="en-US" sz="1000" b="0">
                <a:solidFill>
                  <a:schemeClr val="tx1"/>
                </a:solidFill>
              </a:rPr>
              <a:t>DesignBall</a:t>
            </a:r>
            <a:r>
              <a:rPr lang="en-US" sz="1000">
                <a:solidFill>
                  <a:schemeClr val="tx1"/>
                </a:solidFill>
              </a:rPr>
              <a:t> team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9DEC81-A035-4291-8FEC-7FC53A59434A}"/>
              </a:ext>
            </a:extLst>
          </p:cNvPr>
          <p:cNvSpPr txBox="1"/>
          <p:nvPr userDrawn="1"/>
        </p:nvSpPr>
        <p:spPr>
          <a:xfrm rot="16200000">
            <a:off x="-706400" y="3213557"/>
            <a:ext cx="21937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>
                <a:solidFill>
                  <a:schemeClr val="accent1"/>
                </a:solidFill>
                <a:latin typeface="Century Gothic" panose="020B0502020202020204" pitchFamily="34" charset="0"/>
              </a:rPr>
              <a:t>Massive X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C360901-01AD-4430-8498-AB1A082771C1}"/>
              </a:ext>
            </a:extLst>
          </p:cNvPr>
          <p:cNvSpPr/>
          <p:nvPr userDrawn="1"/>
        </p:nvSpPr>
        <p:spPr>
          <a:xfrm>
            <a:off x="364772" y="369582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1BF17D6-2B7C-4C41-8849-23DB4B7E1C12}"/>
              </a:ext>
            </a:extLst>
          </p:cNvPr>
          <p:cNvSpPr/>
          <p:nvPr userDrawn="1"/>
        </p:nvSpPr>
        <p:spPr>
          <a:xfrm>
            <a:off x="364772" y="518410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9D41FB-1A1C-4F29-8C1E-719377825060}"/>
              </a:ext>
            </a:extLst>
          </p:cNvPr>
          <p:cNvSpPr/>
          <p:nvPr userDrawn="1"/>
        </p:nvSpPr>
        <p:spPr>
          <a:xfrm>
            <a:off x="364772" y="667238"/>
            <a:ext cx="51405" cy="51412"/>
          </a:xfrm>
          <a:prstGeom prst="ellipse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9A9AFC40-C19C-466C-9791-7DEB2FEE23C0}"/>
              </a:ext>
            </a:extLst>
          </p:cNvPr>
          <p:cNvSpPr txBox="1">
            <a:spLocks/>
          </p:cNvSpPr>
          <p:nvPr userDrawn="1"/>
        </p:nvSpPr>
        <p:spPr>
          <a:xfrm>
            <a:off x="11702935" y="4438872"/>
            <a:ext cx="162261" cy="291381"/>
          </a:xfrm>
          <a:prstGeom prst="rect">
            <a:avLst/>
          </a:prstGeom>
        </p:spPr>
        <p:txBody>
          <a:bodyPr vert="horz" wrap="none" lIns="60952" tIns="30476" rIns="60952" bIns="30476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rPr>
              <a:pPr algn="ctr"/>
              <a:t>‹#›</a:t>
            </a:fld>
            <a:endParaRPr lang="en-US" sz="700" b="1">
              <a:solidFill>
                <a:schemeClr val="tx1">
                  <a:lumMod val="90000"/>
                  <a:lumOff val="10000"/>
                </a:schemeClr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E2B552-4230-44BE-9A8D-AF1032A7847C}"/>
              </a:ext>
            </a:extLst>
          </p:cNvPr>
          <p:cNvSpPr/>
          <p:nvPr userDrawn="1"/>
        </p:nvSpPr>
        <p:spPr>
          <a:xfrm>
            <a:off x="262392" y="5977044"/>
            <a:ext cx="292068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0BE7E0-5447-46FD-9A66-6EA8418B617B}"/>
              </a:ext>
            </a:extLst>
          </p:cNvPr>
          <p:cNvSpPr/>
          <p:nvPr userDrawn="1"/>
        </p:nvSpPr>
        <p:spPr>
          <a:xfrm>
            <a:off x="261591" y="5659343"/>
            <a:ext cx="293670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D1870A-6BC1-49E9-8E2B-383FD3CE9A9D}"/>
              </a:ext>
            </a:extLst>
          </p:cNvPr>
          <p:cNvSpPr/>
          <p:nvPr userDrawn="1"/>
        </p:nvSpPr>
        <p:spPr>
          <a:xfrm>
            <a:off x="272812" y="6294746"/>
            <a:ext cx="271229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25000"/>
                    <a:lumOff val="75000"/>
                  </a:schemeClr>
                </a:solidFill>
                <a:latin typeface="Designball-Social-01" pitchFamily="2" charset="0"/>
              </a:rPr>
              <a:t>c</a:t>
            </a:r>
          </a:p>
        </p:txBody>
      </p:sp>
      <p:sp>
        <p:nvSpPr>
          <p:cNvPr id="22" name="Rectangle 21">
            <a:hlinkClick r:id="rId6"/>
            <a:extLst>
              <a:ext uri="{FF2B5EF4-FFF2-40B4-BE49-F238E27FC236}">
                <a16:creationId xmlns:a16="http://schemas.microsoft.com/office/drawing/2014/main" id="{E8AEB1D2-B155-4DBC-B4D6-94605C42F883}"/>
              </a:ext>
            </a:extLst>
          </p:cNvPr>
          <p:cNvSpPr/>
          <p:nvPr userDrawn="1"/>
        </p:nvSpPr>
        <p:spPr>
          <a:xfrm>
            <a:off x="325196" y="6037649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4" name="Rectangle 23">
            <a:hlinkClick r:id="rId7"/>
            <a:extLst>
              <a:ext uri="{FF2B5EF4-FFF2-40B4-BE49-F238E27FC236}">
                <a16:creationId xmlns:a16="http://schemas.microsoft.com/office/drawing/2014/main" id="{FE927439-3F50-42AD-9CA6-2299C2BDF451}"/>
              </a:ext>
            </a:extLst>
          </p:cNvPr>
          <p:cNvSpPr/>
          <p:nvPr userDrawn="1"/>
        </p:nvSpPr>
        <p:spPr>
          <a:xfrm>
            <a:off x="325196" y="5722264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25" name="Rectangle 24">
            <a:hlinkClick r:id="rId8"/>
            <a:extLst>
              <a:ext uri="{FF2B5EF4-FFF2-40B4-BE49-F238E27FC236}">
                <a16:creationId xmlns:a16="http://schemas.microsoft.com/office/drawing/2014/main" id="{383EF29F-3CA7-41FB-92F6-6886D8C98AC6}"/>
              </a:ext>
            </a:extLst>
          </p:cNvPr>
          <p:cNvSpPr/>
          <p:nvPr userDrawn="1"/>
        </p:nvSpPr>
        <p:spPr>
          <a:xfrm>
            <a:off x="325196" y="6353035"/>
            <a:ext cx="166459" cy="221974"/>
          </a:xfrm>
          <a:prstGeom prst="rect">
            <a:avLst/>
          </a:prstGeom>
          <a:solidFill>
            <a:schemeClr val="bg2">
              <a:alpha val="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282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816">
          <p15:clr>
            <a:srgbClr val="F26B43"/>
          </p15:clr>
        </p15:guide>
        <p15:guide id="4" orient="horz" pos="7776">
          <p15:clr>
            <a:srgbClr val="F26B43"/>
          </p15:clr>
        </p15:guide>
        <p15:guide id="5" pos="14377">
          <p15:clr>
            <a:srgbClr val="F26B43"/>
          </p15:clr>
        </p15:guide>
        <p15:guide id="6" pos="985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3502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  <p:sldLayoutId id="2147483792" r:id="rId19"/>
    <p:sldLayoutId id="2147483793" r:id="rId20"/>
    <p:sldLayoutId id="2147483794" r:id="rId21"/>
    <p:sldLayoutId id="2147483795" r:id="rId22"/>
    <p:sldLayoutId id="2147483796" r:id="rId23"/>
    <p:sldLayoutId id="2147483797" r:id="rId24"/>
    <p:sldLayoutId id="2147483798" r:id="rId25"/>
    <p:sldLayoutId id="2147483799" r:id="rId26"/>
    <p:sldLayoutId id="2147483800" r:id="rId27"/>
    <p:sldLayoutId id="2147483801" r:id="rId28"/>
    <p:sldLayoutId id="2147483802" r:id="rId29"/>
    <p:sldLayoutId id="2147483803" r:id="rId30"/>
    <p:sldLayoutId id="2147483804" r:id="rId31"/>
    <p:sldLayoutId id="2147483805" r:id="rId32"/>
    <p:sldLayoutId id="2147483806" r:id="rId33"/>
    <p:sldLayoutId id="2147483807" r:id="rId34"/>
    <p:sldLayoutId id="2147483808" r:id="rId35"/>
    <p:sldLayoutId id="2147483809" r:id="rId36"/>
    <p:sldLayoutId id="2147483810" r:id="rId37"/>
    <p:sldLayoutId id="2147483811" r:id="rId38"/>
    <p:sldLayoutId id="2147483812" r:id="rId39"/>
    <p:sldLayoutId id="2147483813" r:id="rId40"/>
    <p:sldLayoutId id="2147483814" r:id="rId41"/>
    <p:sldLayoutId id="2147483815" r:id="rId42"/>
    <p:sldLayoutId id="2147483816" r:id="rId43"/>
    <p:sldLayoutId id="2147483817" r:id="rId44"/>
    <p:sldLayoutId id="2147483818" r:id="rId45"/>
    <p:sldLayoutId id="2147483819" r:id="rId46"/>
    <p:sldLayoutId id="2147483820" r:id="rId47"/>
    <p:sldLayoutId id="2147483821" r:id="rId48"/>
    <p:sldLayoutId id="2147483822" r:id="rId49"/>
    <p:sldLayoutId id="2147483823" r:id="rId50"/>
    <p:sldLayoutId id="2147483824" r:id="rId51"/>
    <p:sldLayoutId id="2147483825" r:id="rId52"/>
    <p:sldLayoutId id="2147483826" r:id="rId53"/>
    <p:sldLayoutId id="2147483827" r:id="rId54"/>
    <p:sldLayoutId id="2147483828" r:id="rId55"/>
    <p:sldLayoutId id="2147483829" r:id="rId56"/>
    <p:sldLayoutId id="2147483830" r:id="rId57"/>
    <p:sldLayoutId id="2147483831" r:id="rId58"/>
    <p:sldLayoutId id="2147483832" r:id="rId59"/>
    <p:sldLayoutId id="2147483833" r:id="rId60"/>
    <p:sldLayoutId id="2147483834" r:id="rId61"/>
    <p:sldLayoutId id="2147483835" r:id="rId62"/>
    <p:sldLayoutId id="2147483836" r:id="rId63"/>
    <p:sldLayoutId id="2147483837" r:id="rId64"/>
    <p:sldLayoutId id="2147483838" r:id="rId65"/>
  </p:sldLayoutIdLst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F26B43"/>
          </p15:clr>
        </p15:guide>
        <p15:guide id="2" pos="7681">
          <p15:clr>
            <a:srgbClr val="F26B43"/>
          </p15:clr>
        </p15:guide>
        <p15:guide id="3" orient="horz" pos="624">
          <p15:clr>
            <a:srgbClr val="F26B43"/>
          </p15:clr>
        </p15:guide>
        <p15:guide id="4" orient="horz" pos="8016">
          <p15:clr>
            <a:srgbClr val="F26B43"/>
          </p15:clr>
        </p15:guide>
        <p15:guide id="5" pos="14737">
          <p15:clr>
            <a:srgbClr val="F26B43"/>
          </p15:clr>
        </p15:guide>
        <p15:guide id="6" pos="6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7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7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93.xml"/><Relationship Id="rId1" Type="http://schemas.openxmlformats.org/officeDocument/2006/relationships/themeOverride" Target="../theme/themeOverride10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00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99.xml"/><Relationship Id="rId1" Type="http://schemas.openxmlformats.org/officeDocument/2006/relationships/themeOverride" Target="../theme/themeOverride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0FF0BE77-F02F-424B-AB87-2712E755D5F2}"/>
              </a:ext>
            </a:extLst>
          </p:cNvPr>
          <p:cNvSpPr/>
          <p:nvPr/>
        </p:nvSpPr>
        <p:spPr>
          <a:xfrm>
            <a:off x="4103218" y="1558413"/>
            <a:ext cx="3967723" cy="3967723"/>
          </a:xfrm>
          <a:prstGeom prst="ellipse">
            <a:avLst/>
          </a:prstGeom>
          <a:solidFill>
            <a:schemeClr val="bg1">
              <a:lumMod val="9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 dirty="0">
              <a:solidFill>
                <a:srgbClr val="FFFFFF"/>
              </a:solidFill>
              <a:latin typeface="Open Sans Ligh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5C3F676-CDBF-9E92-E422-CF94B6779D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32520" y1="84668" x2="32520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272" y="2260344"/>
            <a:ext cx="2440426" cy="244042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E7929AC-895A-4355-9025-B1CD8FBAC379}"/>
              </a:ext>
            </a:extLst>
          </p:cNvPr>
          <p:cNvGrpSpPr/>
          <p:nvPr/>
        </p:nvGrpSpPr>
        <p:grpSpPr>
          <a:xfrm>
            <a:off x="4884121" y="2217121"/>
            <a:ext cx="2423759" cy="2423759"/>
            <a:chOff x="9989883" y="4654296"/>
            <a:chExt cx="4407408" cy="440740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311C088-D982-4226-B167-252BCA98ECF9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3" name="Arc 2">
              <a:extLst>
                <a:ext uri="{FF2B5EF4-FFF2-40B4-BE49-F238E27FC236}">
                  <a16:creationId xmlns:a16="http://schemas.microsoft.com/office/drawing/2014/main" id="{38A01CA3-205F-4BD0-B433-8E4E9FBFE9C1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12F8C9F-BED7-4E5C-94FE-7269FBFE52E3}"/>
              </a:ext>
            </a:extLst>
          </p:cNvPr>
          <p:cNvGrpSpPr/>
          <p:nvPr/>
        </p:nvGrpSpPr>
        <p:grpSpPr>
          <a:xfrm rot="15300000" flipH="1">
            <a:off x="4762933" y="2095933"/>
            <a:ext cx="2666135" cy="2666135"/>
            <a:chOff x="9989883" y="4654296"/>
            <a:chExt cx="4407408" cy="440740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2453F8C-5855-4737-87AB-E74913B63CAC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8E20C951-8FC1-42C5-A17B-CFD1271C33D0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EF90FE6-40B8-4D17-AE12-1D602D9D6A7E}"/>
              </a:ext>
            </a:extLst>
          </p:cNvPr>
          <p:cNvSpPr txBox="1"/>
          <p:nvPr/>
        </p:nvSpPr>
        <p:spPr>
          <a:xfrm>
            <a:off x="1129458" y="3174595"/>
            <a:ext cx="3459986" cy="507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28554"/>
            <a:r>
              <a:rPr lang="en-US" sz="2699" dirty="0">
                <a:solidFill>
                  <a:srgbClr val="FFFFFF"/>
                </a:solidFill>
                <a:latin typeface="Open Sans Light"/>
                <a:ea typeface="Open Sans Extrabold" panose="020B0906030804020204" pitchFamily="34" charset="0"/>
                <a:cs typeface="Open Sans Extrabold" panose="020B0906030804020204" pitchFamily="34" charset="0"/>
              </a:rPr>
              <a:t>We are introducing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44F9B7-93E2-478D-B7E3-7481780547ED}"/>
              </a:ext>
            </a:extLst>
          </p:cNvPr>
          <p:cNvSpPr txBox="1"/>
          <p:nvPr/>
        </p:nvSpPr>
        <p:spPr>
          <a:xfrm>
            <a:off x="7727698" y="3174594"/>
            <a:ext cx="3119252" cy="507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28554"/>
            <a:r>
              <a:rPr lang="en-US" sz="2699" dirty="0">
                <a:solidFill>
                  <a:srgbClr val="FFFFFF"/>
                </a:solidFill>
                <a:latin typeface="Open Sans Light"/>
                <a:ea typeface="Open Sans Extrabold" panose="020B0906030804020204" pitchFamily="34" charset="0"/>
                <a:cs typeface="Open Sans Extrabold" panose="020B0906030804020204" pitchFamily="34" charset="0"/>
              </a:rPr>
              <a:t>Access Point Mapper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F9AB356-5BFC-40AE-B58E-F94D6453C2F7}"/>
              </a:ext>
            </a:extLst>
          </p:cNvPr>
          <p:cNvGrpSpPr/>
          <p:nvPr/>
        </p:nvGrpSpPr>
        <p:grpSpPr>
          <a:xfrm>
            <a:off x="4629626" y="1962626"/>
            <a:ext cx="2932748" cy="2932748"/>
            <a:chOff x="9989883" y="4654296"/>
            <a:chExt cx="4407408" cy="440740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C75AEA2-07CA-4390-9880-3A4EF185183A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37330191-19CD-413C-BB04-2993D10A625E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000099"/>
                <a:gd name="adj2" fmla="val 7299557"/>
              </a:avLst>
            </a:prstGeom>
            <a:ln w="44450">
              <a:gradFill flip="none" rotWithShape="1">
                <a:gsLst>
                  <a:gs pos="0">
                    <a:schemeClr val="bg2">
                      <a:alpha val="0"/>
                    </a:schemeClr>
                  </a:gs>
                  <a:gs pos="48000">
                    <a:schemeClr val="bg2"/>
                  </a:gs>
                </a:gsLst>
                <a:lin ang="1080000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DE2AF3-4FE8-401C-946B-F8DA8F63359D}"/>
              </a:ext>
            </a:extLst>
          </p:cNvPr>
          <p:cNvGrpSpPr/>
          <p:nvPr/>
        </p:nvGrpSpPr>
        <p:grpSpPr>
          <a:xfrm rot="15300000" flipH="1">
            <a:off x="4482989" y="1815989"/>
            <a:ext cx="3226023" cy="3226023"/>
            <a:chOff x="9989883" y="4654296"/>
            <a:chExt cx="4407408" cy="4407408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AEBD042-CB66-48F9-A794-85E94DD1E9EA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93A0AC6C-62BA-4DEB-8E50-0EA702FD55ED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96625"/>
                <a:gd name="adj2" fmla="val 4048638"/>
              </a:avLst>
            </a:prstGeom>
            <a:ln w="44450">
              <a:gradFill flip="none" rotWithShape="1">
                <a:gsLst>
                  <a:gs pos="23000">
                    <a:schemeClr val="bg2">
                      <a:alpha val="0"/>
                    </a:schemeClr>
                  </a:gs>
                  <a:gs pos="100000">
                    <a:schemeClr val="bg2"/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3A274C-E13C-4D39-96DF-C5BA2B2A72B9}"/>
              </a:ext>
            </a:extLst>
          </p:cNvPr>
          <p:cNvSpPr txBox="1"/>
          <p:nvPr/>
        </p:nvSpPr>
        <p:spPr>
          <a:xfrm>
            <a:off x="4847797" y="4218867"/>
            <a:ext cx="24785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228554"/>
            <a:r>
              <a:rPr lang="en-US" sz="3600" b="1" dirty="0" err="1"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MapMyWifi</a:t>
            </a:r>
            <a:endParaRPr lang="en-US" sz="3600" b="1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703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16" presetClass="entr" presetSubtype="37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8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0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1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repeatCount="indefinite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14" grpId="0"/>
          <p:bldP spid="1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2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4" dur="2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16" presetClass="entr" presetSubtype="37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repeatCount="indefinite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20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14" grpId="0"/>
          <p:bldP spid="12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roup 403">
            <a:extLst>
              <a:ext uri="{FF2B5EF4-FFF2-40B4-BE49-F238E27FC236}">
                <a16:creationId xmlns:a16="http://schemas.microsoft.com/office/drawing/2014/main" id="{63AB7E99-14D1-4843-AE7B-08AB8401C8C3}"/>
              </a:ext>
            </a:extLst>
          </p:cNvPr>
          <p:cNvGrpSpPr/>
          <p:nvPr/>
        </p:nvGrpSpPr>
        <p:grpSpPr>
          <a:xfrm>
            <a:off x="5868437" y="-1611740"/>
            <a:ext cx="455126" cy="8469293"/>
            <a:chOff x="19391061" y="-4253615"/>
            <a:chExt cx="910371" cy="16940792"/>
          </a:xfrm>
        </p:grpSpPr>
        <p:pic>
          <p:nvPicPr>
            <p:cNvPr id="405" name="Graphic 404">
              <a:extLst>
                <a:ext uri="{FF2B5EF4-FFF2-40B4-BE49-F238E27FC236}">
                  <a16:creationId xmlns:a16="http://schemas.microsoft.com/office/drawing/2014/main" id="{CF2C0880-8375-4E15-A80E-EA0DD6D8B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3278925"/>
              <a:ext cx="2859752" cy="910371"/>
            </a:xfrm>
            <a:prstGeom prst="rect">
              <a:avLst/>
            </a:prstGeom>
          </p:spPr>
        </p:pic>
        <p:pic>
          <p:nvPicPr>
            <p:cNvPr id="406" name="Graphic 405">
              <a:extLst>
                <a:ext uri="{FF2B5EF4-FFF2-40B4-BE49-F238E27FC236}">
                  <a16:creationId xmlns:a16="http://schemas.microsoft.com/office/drawing/2014/main" id="{2285E70F-A619-4839-BF40-292A617EB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495969"/>
              <a:ext cx="2859752" cy="910371"/>
            </a:xfrm>
            <a:prstGeom prst="rect">
              <a:avLst/>
            </a:prstGeom>
          </p:spPr>
        </p:pic>
        <p:pic>
          <p:nvPicPr>
            <p:cNvPr id="407" name="Graphic 406">
              <a:extLst>
                <a:ext uri="{FF2B5EF4-FFF2-40B4-BE49-F238E27FC236}">
                  <a16:creationId xmlns:a16="http://schemas.microsoft.com/office/drawing/2014/main" id="{D3265D26-DEEA-4520-98C8-6832166A8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2326744"/>
              <a:ext cx="2859752" cy="910371"/>
            </a:xfrm>
            <a:prstGeom prst="rect">
              <a:avLst/>
            </a:prstGeom>
          </p:spPr>
        </p:pic>
        <p:pic>
          <p:nvPicPr>
            <p:cNvPr id="408" name="Graphic 407">
              <a:extLst>
                <a:ext uri="{FF2B5EF4-FFF2-40B4-BE49-F238E27FC236}">
                  <a16:creationId xmlns:a16="http://schemas.microsoft.com/office/drawing/2014/main" id="{55A59780-47C1-4FC4-978F-F494F216B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5153073"/>
              <a:ext cx="2859752" cy="910371"/>
            </a:xfrm>
            <a:prstGeom prst="rect">
              <a:avLst/>
            </a:prstGeom>
          </p:spPr>
        </p:pic>
        <p:pic>
          <p:nvPicPr>
            <p:cNvPr id="409" name="Graphic 408">
              <a:extLst>
                <a:ext uri="{FF2B5EF4-FFF2-40B4-BE49-F238E27FC236}">
                  <a16:creationId xmlns:a16="http://schemas.microsoft.com/office/drawing/2014/main" id="{626EFD90-681D-4E6E-8DA3-B1F3A67EA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7975786"/>
              <a:ext cx="2859752" cy="910371"/>
            </a:xfrm>
            <a:prstGeom prst="rect">
              <a:avLst/>
            </a:prstGeom>
          </p:spPr>
        </p:pic>
        <p:pic>
          <p:nvPicPr>
            <p:cNvPr id="410" name="Graphic 409">
              <a:extLst>
                <a:ext uri="{FF2B5EF4-FFF2-40B4-BE49-F238E27FC236}">
                  <a16:creationId xmlns:a16="http://schemas.microsoft.com/office/drawing/2014/main" id="{05B6D6B3-187A-493C-B03B-A0F40B4AD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10802115"/>
              <a:ext cx="2859752" cy="910371"/>
            </a:xfrm>
            <a:prstGeom prst="rect">
              <a:avLst/>
            </a:prstGeom>
          </p:spPr>
        </p:pic>
      </p:grp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40BBC438-62AC-4BDE-801A-AB03723B4B20}"/>
              </a:ext>
            </a:extLst>
          </p:cNvPr>
          <p:cNvGrpSpPr/>
          <p:nvPr/>
        </p:nvGrpSpPr>
        <p:grpSpPr>
          <a:xfrm>
            <a:off x="-222256" y="-6596979"/>
            <a:ext cx="13049229" cy="15238956"/>
            <a:chOff x="-444571" y="0"/>
            <a:chExt cx="26101857" cy="30481880"/>
          </a:xfrm>
        </p:grpSpPr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65C0749D-2B81-40AD-B72A-B86EDFE0F586}"/>
                </a:ext>
              </a:extLst>
            </p:cNvPr>
            <p:cNvGrpSpPr/>
            <p:nvPr/>
          </p:nvGrpSpPr>
          <p:grpSpPr>
            <a:xfrm>
              <a:off x="12218517" y="20165282"/>
              <a:ext cx="5893125" cy="5858254"/>
              <a:chOff x="8451075" y="2889337"/>
              <a:chExt cx="7485029" cy="7440738"/>
            </a:xfrm>
          </p:grpSpPr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5EAA9FE9-8308-47E9-A1B5-E2C56448D11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B3A94A00-BFB4-49B2-8013-E635BAA6E21C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8644227D-EA65-43C5-839C-E4385475841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8BC0C678-7141-4621-BB08-073D899B0F5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C0D07458-DD0E-40A7-A66B-EEF5DB198FFC}"/>
                </a:ext>
              </a:extLst>
            </p:cNvPr>
            <p:cNvGrpSpPr/>
            <p:nvPr/>
          </p:nvGrpSpPr>
          <p:grpSpPr>
            <a:xfrm>
              <a:off x="4115323" y="344169"/>
              <a:ext cx="4317368" cy="4291821"/>
              <a:chOff x="8451075" y="2889337"/>
              <a:chExt cx="7485029" cy="7440738"/>
            </a:xfrm>
          </p:grpSpPr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69FE1ED-1D04-4273-9D04-8AFA3B0346DE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89CF9B84-D07D-486C-8A78-2893AEC2017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939A2B58-DE24-43DA-ADBF-79AB1371CE6B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379D46E0-6084-48C7-9785-BD1383F5884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6" name="Group 345">
              <a:extLst>
                <a:ext uri="{FF2B5EF4-FFF2-40B4-BE49-F238E27FC236}">
                  <a16:creationId xmlns:a16="http://schemas.microsoft.com/office/drawing/2014/main" id="{1547634C-93C3-4859-A55C-C2D014DF7191}"/>
                </a:ext>
              </a:extLst>
            </p:cNvPr>
            <p:cNvGrpSpPr/>
            <p:nvPr/>
          </p:nvGrpSpPr>
          <p:grpSpPr>
            <a:xfrm>
              <a:off x="1238531" y="5226904"/>
              <a:ext cx="5893125" cy="5858254"/>
              <a:chOff x="8451075" y="2889337"/>
              <a:chExt cx="7485029" cy="7440738"/>
            </a:xfrm>
          </p:grpSpPr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AA092772-7831-4A3A-81F0-64AF9D809CF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5447E2AD-0473-4A3E-A3A4-1AC67963E0D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75245BF-ED95-44D0-B592-48889250A3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75CDE41E-2ED6-4CEF-A35E-641C18756CB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7BCC1178-747D-46D8-A2D4-E887C69BA6ED}"/>
                </a:ext>
              </a:extLst>
            </p:cNvPr>
            <p:cNvGrpSpPr/>
            <p:nvPr/>
          </p:nvGrpSpPr>
          <p:grpSpPr>
            <a:xfrm>
              <a:off x="16778975" y="0"/>
              <a:ext cx="6770922" cy="6730857"/>
              <a:chOff x="8451075" y="2889337"/>
              <a:chExt cx="7485029" cy="7440738"/>
            </a:xfrm>
          </p:grpSpPr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B6390554-86A1-4089-8065-9A6AD951B61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32B98840-397A-44B8-B5E9-2A22FF1B9EC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A5B5E93-EE7B-4183-9E38-C302BE9E5B2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7DE36863-6690-4EEA-B94F-9F04ED7EA09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8F41B3F8-A8B0-4BB6-9593-10A68C0E9767}"/>
                </a:ext>
              </a:extLst>
            </p:cNvPr>
            <p:cNvGrpSpPr/>
            <p:nvPr/>
          </p:nvGrpSpPr>
          <p:grpSpPr>
            <a:xfrm>
              <a:off x="13946872" y="7309998"/>
              <a:ext cx="5457706" cy="5425411"/>
              <a:chOff x="8451075" y="2889337"/>
              <a:chExt cx="7485029" cy="7440738"/>
            </a:xfrm>
          </p:grpSpPr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EDF2F90-E233-4D5D-8B3E-62D4E8C8771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9086DEC4-2527-420B-98ED-CBE250BEDFEB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9C7A90F7-22F5-4B49-A366-5D3B237E24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945460CA-F3B1-46F4-9322-B1F31BDF0D9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9" name="Group 348">
              <a:extLst>
                <a:ext uri="{FF2B5EF4-FFF2-40B4-BE49-F238E27FC236}">
                  <a16:creationId xmlns:a16="http://schemas.microsoft.com/office/drawing/2014/main" id="{CCBCDE81-6A8F-4A61-9C9A-9CEBFFAF2126}"/>
                </a:ext>
              </a:extLst>
            </p:cNvPr>
            <p:cNvGrpSpPr/>
            <p:nvPr/>
          </p:nvGrpSpPr>
          <p:grpSpPr>
            <a:xfrm>
              <a:off x="6232165" y="11676070"/>
              <a:ext cx="4317368" cy="4291821"/>
              <a:chOff x="8451075" y="2889337"/>
              <a:chExt cx="7485029" cy="7440738"/>
            </a:xfrm>
          </p:grpSpPr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3E83070-9BCD-4F59-B569-404B7EA877CF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8001CE03-1FC1-49BD-B18F-65A02B8C1F2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E05504F3-9D83-49B5-B4F9-E73AAF88DCB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0AA6DC6C-8A0A-4657-B944-44087A815D9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F023D3CC-6D1A-4768-890B-116CBDD3C0A3}"/>
                </a:ext>
              </a:extLst>
            </p:cNvPr>
            <p:cNvGrpSpPr/>
            <p:nvPr/>
          </p:nvGrpSpPr>
          <p:grpSpPr>
            <a:xfrm>
              <a:off x="1992607" y="16558804"/>
              <a:ext cx="7255892" cy="7212957"/>
              <a:chOff x="8451075" y="2889337"/>
              <a:chExt cx="7485029" cy="7440738"/>
            </a:xfrm>
          </p:grpSpPr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EC7F57C9-3C1E-4A8E-AA3C-6D4C745F29F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231F417D-4878-49D8-8C68-0262431C0137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A542CEAA-F282-4A92-AD30-20CAE39A094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4CB15969-4DC3-4D33-AA12-342BCABE726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2D2CB45B-057C-41AE-878F-42043DC37811}"/>
                </a:ext>
              </a:extLst>
            </p:cNvPr>
            <p:cNvGrpSpPr/>
            <p:nvPr/>
          </p:nvGrpSpPr>
          <p:grpSpPr>
            <a:xfrm>
              <a:off x="19404578" y="14885624"/>
              <a:ext cx="4871833" cy="4843006"/>
              <a:chOff x="8451075" y="2889337"/>
              <a:chExt cx="7485029" cy="7440738"/>
            </a:xfrm>
          </p:grpSpPr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44996728-8AF6-405A-8B17-EEDA245BD1D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227AFF42-BC51-4A98-8BD5-8307C4D45F5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AA3DCDE-51AB-4338-90A1-111F0390D571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753C694D-337B-475F-B9A2-13671EA396B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232ECC8F-7FA7-4C51-9FB8-90F1BF4011B2}"/>
                </a:ext>
              </a:extLst>
            </p:cNvPr>
            <p:cNvGrpSpPr/>
            <p:nvPr/>
          </p:nvGrpSpPr>
          <p:grpSpPr>
            <a:xfrm>
              <a:off x="12436225" y="14174681"/>
              <a:ext cx="5457706" cy="5425411"/>
              <a:chOff x="8451075" y="2889337"/>
              <a:chExt cx="7485029" cy="7440738"/>
            </a:xfrm>
          </p:grpSpPr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69C8C6E8-C428-4356-8FA6-8F53C94211DB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C8ADB513-6DB7-4BC9-9113-48A5220E26C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978C122B-DCB7-4016-9391-6FCCF4753D2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78F9646C-6F3F-4153-BFC9-F8B392CAEFF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9CF424A4-C856-40B1-862A-CFD089CEE44A}"/>
                </a:ext>
              </a:extLst>
            </p:cNvPr>
            <p:cNvGrpSpPr/>
            <p:nvPr/>
          </p:nvGrpSpPr>
          <p:grpSpPr>
            <a:xfrm>
              <a:off x="18886364" y="20271861"/>
              <a:ext cx="6770922" cy="6730857"/>
              <a:chOff x="8451075" y="2889337"/>
              <a:chExt cx="7485029" cy="7440738"/>
            </a:xfrm>
          </p:grpSpPr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908A9A1-5CAF-4566-9754-95DCA1D9E93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48455918-1304-4EE2-BF9E-C99D9380E60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7BD7407A-5DC6-4C3B-9273-9B2A4EB89FE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44529805-1B36-426C-920B-81F0C42056A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497FA6B6-6810-4DFA-95B2-01E95366DF94}"/>
                </a:ext>
              </a:extLst>
            </p:cNvPr>
            <p:cNvGrpSpPr/>
            <p:nvPr/>
          </p:nvGrpSpPr>
          <p:grpSpPr>
            <a:xfrm>
              <a:off x="5941124" y="26049663"/>
              <a:ext cx="4458599" cy="4432217"/>
              <a:chOff x="8451075" y="2889337"/>
              <a:chExt cx="7485029" cy="7440738"/>
            </a:xfrm>
          </p:grpSpPr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44B0E533-F021-4CC7-92FB-140741C2F40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91E1938E-727A-4177-879C-3832D88B21B6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71F5EC8E-6440-4C41-92CA-D428E1ADBB6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8E68625A-B687-4C74-A01E-B88B644E910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BD0124B7-D050-4EEA-AFF7-8F38C8D365AB}"/>
                </a:ext>
              </a:extLst>
            </p:cNvPr>
            <p:cNvGrpSpPr/>
            <p:nvPr/>
          </p:nvGrpSpPr>
          <p:grpSpPr>
            <a:xfrm>
              <a:off x="-444571" y="24913310"/>
              <a:ext cx="4871833" cy="4843006"/>
              <a:chOff x="8451075" y="2889337"/>
              <a:chExt cx="7485029" cy="7440738"/>
            </a:xfrm>
          </p:grpSpPr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4FC3E24-2427-4661-B5D5-643332B2680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B5C821C6-7245-47E3-9939-6FEE739C045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5936F1C6-4F62-41B6-8861-021C1F5EA6F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854D08D5-DBA8-4205-8441-780C04E631A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BB4724C8-FD65-45F7-A34C-8504BCB5D6EC}"/>
              </a:ext>
            </a:extLst>
          </p:cNvPr>
          <p:cNvSpPr txBox="1"/>
          <p:nvPr/>
        </p:nvSpPr>
        <p:spPr>
          <a:xfrm>
            <a:off x="855634" y="648062"/>
            <a:ext cx="2026517" cy="70775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228554"/>
            <a:r>
              <a:rPr lang="en-US" sz="3999" b="1" dirty="0"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A1BCA261-96A6-4B4B-853B-FA20B852EB14}"/>
              </a:ext>
            </a:extLst>
          </p:cNvPr>
          <p:cNvGrpSpPr/>
          <p:nvPr/>
        </p:nvGrpSpPr>
        <p:grpSpPr>
          <a:xfrm>
            <a:off x="4194879" y="-3822730"/>
            <a:ext cx="3802242" cy="4010488"/>
            <a:chOff x="8736552" y="3611344"/>
            <a:chExt cx="6914067" cy="7292746"/>
          </a:xfrm>
        </p:grpSpPr>
        <p:sp>
          <p:nvSpPr>
            <p:cNvPr id="108" name="One">
              <a:extLst>
                <a:ext uri="{FF2B5EF4-FFF2-40B4-BE49-F238E27FC236}">
                  <a16:creationId xmlns:a16="http://schemas.microsoft.com/office/drawing/2014/main" id="{030961FA-E979-4821-86F3-3238F6CFA609}"/>
                </a:ext>
              </a:extLst>
            </p:cNvPr>
            <p:cNvSpPr/>
            <p:nvPr/>
          </p:nvSpPr>
          <p:spPr>
            <a:xfrm>
              <a:off x="9395685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9" name="Two">
              <a:extLst>
                <a:ext uri="{FF2B5EF4-FFF2-40B4-BE49-F238E27FC236}">
                  <a16:creationId xmlns:a16="http://schemas.microsoft.com/office/drawing/2014/main" id="{6C5AF791-CF00-4AD7-AEF7-0448FF5EAAD1}"/>
                </a:ext>
              </a:extLst>
            </p:cNvPr>
            <p:cNvSpPr/>
            <p:nvPr/>
          </p:nvSpPr>
          <p:spPr>
            <a:xfrm>
              <a:off x="9312956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0" name="Three">
              <a:extLst>
                <a:ext uri="{FF2B5EF4-FFF2-40B4-BE49-F238E27FC236}">
                  <a16:creationId xmlns:a16="http://schemas.microsoft.com/office/drawing/2014/main" id="{0C4186A7-568D-4257-8905-4857A4DF0990}"/>
                </a:ext>
              </a:extLst>
            </p:cNvPr>
            <p:cNvSpPr/>
            <p:nvPr/>
          </p:nvSpPr>
          <p:spPr>
            <a:xfrm>
              <a:off x="8736552" y="4030932"/>
              <a:ext cx="6914067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1" name="Four">
              <a:extLst>
                <a:ext uri="{FF2B5EF4-FFF2-40B4-BE49-F238E27FC236}">
                  <a16:creationId xmlns:a16="http://schemas.microsoft.com/office/drawing/2014/main" id="{F20DAB64-D657-4F4C-BB61-BF4AE54FF0E1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75EA8058-8708-4FB2-8918-8F7B589B5CDE}"/>
              </a:ext>
            </a:extLst>
          </p:cNvPr>
          <p:cNvSpPr txBox="1"/>
          <p:nvPr/>
        </p:nvSpPr>
        <p:spPr>
          <a:xfrm>
            <a:off x="4981496" y="-2412484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Creation Process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F3E0961-0FFF-49DC-8176-6356E22B0711}"/>
              </a:ext>
            </a:extLst>
          </p:cNvPr>
          <p:cNvSpPr txBox="1"/>
          <p:nvPr/>
        </p:nvSpPr>
        <p:spPr>
          <a:xfrm>
            <a:off x="5554826" y="-3512443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03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134C6313-53E5-4282-A241-17F76CE07682}"/>
              </a:ext>
            </a:extLst>
          </p:cNvPr>
          <p:cNvSpPr/>
          <p:nvPr/>
        </p:nvSpPr>
        <p:spPr>
          <a:xfrm>
            <a:off x="5811604" y="-1926272"/>
            <a:ext cx="601448" cy="136928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457109">
              <a:defRPr/>
            </a:pPr>
            <a:r>
              <a:rPr lang="en-US" sz="8298">
                <a:solidFill>
                  <a:srgbClr val="FFFFFF"/>
                </a:solidFill>
                <a:latin typeface="Designball-Chart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s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1FDCB972-D1F6-41B3-8233-0A010BECBE3D}"/>
              </a:ext>
            </a:extLst>
          </p:cNvPr>
          <p:cNvGrpSpPr/>
          <p:nvPr/>
        </p:nvGrpSpPr>
        <p:grpSpPr>
          <a:xfrm>
            <a:off x="4004767" y="1423964"/>
            <a:ext cx="4182467" cy="4411537"/>
            <a:chOff x="8736553" y="3611344"/>
            <a:chExt cx="6914068" cy="7292746"/>
          </a:xfrm>
        </p:grpSpPr>
        <p:sp>
          <p:nvSpPr>
            <p:cNvPr id="101" name="One">
              <a:extLst>
                <a:ext uri="{FF2B5EF4-FFF2-40B4-BE49-F238E27FC236}">
                  <a16:creationId xmlns:a16="http://schemas.microsoft.com/office/drawing/2014/main" id="{904C1EAC-C5F4-47E0-9ABE-43E0B8440FA8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2" name="Two">
              <a:extLst>
                <a:ext uri="{FF2B5EF4-FFF2-40B4-BE49-F238E27FC236}">
                  <a16:creationId xmlns:a16="http://schemas.microsoft.com/office/drawing/2014/main" id="{A24519EC-27EC-4AC9-BCCC-C841D18FF297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3" name="Three">
              <a:extLst>
                <a:ext uri="{FF2B5EF4-FFF2-40B4-BE49-F238E27FC236}">
                  <a16:creationId xmlns:a16="http://schemas.microsoft.com/office/drawing/2014/main" id="{8CE610AA-CEBB-4EFB-8559-943B2B3CF123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4">
                    <a:lumMod val="75000"/>
                  </a:schemeClr>
                </a:gs>
                <a:gs pos="19000">
                  <a:schemeClr val="accent4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4" name="Four">
              <a:extLst>
                <a:ext uri="{FF2B5EF4-FFF2-40B4-BE49-F238E27FC236}">
                  <a16:creationId xmlns:a16="http://schemas.microsoft.com/office/drawing/2014/main" id="{A3E67314-2ABC-41C1-9111-1EAD0720B5E8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9000">
                  <a:schemeClr val="accent4">
                    <a:alpha val="0"/>
                    <a:lumMod val="60000"/>
                    <a:lumOff val="4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03FB6F02-854E-4FE9-804A-DB8857089C6D}"/>
              </a:ext>
            </a:extLst>
          </p:cNvPr>
          <p:cNvSpPr txBox="1"/>
          <p:nvPr/>
        </p:nvSpPr>
        <p:spPr>
          <a:xfrm>
            <a:off x="4981496" y="2942130"/>
            <a:ext cx="2229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 dirty="0">
                <a:solidFill>
                  <a:srgbClr val="FFFFFF"/>
                </a:solidFill>
                <a:latin typeface="Century Gothic"/>
              </a:rPr>
              <a:t>Testing</a:t>
            </a:r>
          </a:p>
          <a:p>
            <a:pPr algn="ctr" defTabSz="228554">
              <a:defRPr/>
            </a:pPr>
            <a:r>
              <a:rPr lang="en-US" dirty="0">
                <a:solidFill>
                  <a:srgbClr val="FFFFFF"/>
                </a:solidFill>
                <a:latin typeface="Calibri"/>
              </a:rPr>
              <a:t>Debugging</a:t>
            </a:r>
            <a:r>
              <a:rPr lang="en-US" sz="1800" dirty="0">
                <a:solidFill>
                  <a:srgbClr val="FFFFFF"/>
                </a:solidFill>
                <a:latin typeface="Calibri"/>
              </a:rPr>
              <a:t>. </a:t>
            </a:r>
          </a:p>
          <a:p>
            <a:pPr algn="ctr" defTabSz="228554">
              <a:defRPr/>
            </a:pPr>
            <a:endParaRPr lang="en-US" b="1" dirty="0">
              <a:solidFill>
                <a:srgbClr val="FFFFFF"/>
              </a:solidFill>
              <a:latin typeface="Century Gothic"/>
            </a:endParaRPr>
          </a:p>
          <a:p>
            <a:pPr algn="ctr" defTabSz="228554">
              <a:defRPr/>
            </a:pPr>
            <a:endParaRPr lang="en-US" b="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65EF2E9-1AD1-41B0-8B7D-52BFF54E44E8}"/>
              </a:ext>
            </a:extLst>
          </p:cNvPr>
          <p:cNvSpPr txBox="1"/>
          <p:nvPr/>
        </p:nvSpPr>
        <p:spPr>
          <a:xfrm>
            <a:off x="5554826" y="1842171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04</a:t>
            </a:r>
          </a:p>
        </p:txBody>
      </p: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3DB2488-BA42-4602-89E0-8CEDD44B8C90}"/>
              </a:ext>
            </a:extLst>
          </p:cNvPr>
          <p:cNvGrpSpPr/>
          <p:nvPr/>
        </p:nvGrpSpPr>
        <p:grpSpPr>
          <a:xfrm>
            <a:off x="-2995757" y="-19853767"/>
            <a:ext cx="15954505" cy="30069246"/>
            <a:chOff x="-5487555" y="-2658810"/>
            <a:chExt cx="31913164" cy="60146323"/>
          </a:xfrm>
        </p:grpSpPr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ED759E7B-51BB-4458-97BF-EF8BCC826286}"/>
                </a:ext>
              </a:extLst>
            </p:cNvPr>
            <p:cNvGrpSpPr/>
            <p:nvPr/>
          </p:nvGrpSpPr>
          <p:grpSpPr>
            <a:xfrm>
              <a:off x="17234116" y="9701601"/>
              <a:ext cx="9191493" cy="9137106"/>
              <a:chOff x="8451073" y="2889337"/>
              <a:chExt cx="7485028" cy="7440739"/>
            </a:xfrm>
          </p:grpSpPr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13A06C3E-C778-474F-A14F-81D51D3E43F6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5BC7AE56-DBC4-4F67-9526-F394A3F48C05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61075CE8-043E-43CD-89B5-B78F7C16EE67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5E2890E7-434F-44FC-B87C-0A8A7B1AF7B5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3" name="Group 412">
              <a:extLst>
                <a:ext uri="{FF2B5EF4-FFF2-40B4-BE49-F238E27FC236}">
                  <a16:creationId xmlns:a16="http://schemas.microsoft.com/office/drawing/2014/main" id="{315FB610-78BD-4561-874B-AA22639784E0}"/>
                </a:ext>
              </a:extLst>
            </p:cNvPr>
            <p:cNvGrpSpPr/>
            <p:nvPr/>
          </p:nvGrpSpPr>
          <p:grpSpPr>
            <a:xfrm>
              <a:off x="2747733" y="8494267"/>
              <a:ext cx="7255892" cy="7212957"/>
              <a:chOff x="8451075" y="2889337"/>
              <a:chExt cx="7485029" cy="7440738"/>
            </a:xfrm>
          </p:grpSpPr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AE4BDEE8-54B7-479D-A5C5-22CA89ED1FB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3EA3FB88-3B76-445E-900A-219454D7387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9F6C421E-DE93-4A3B-82E5-642B616D008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0F6E2236-BD7D-49D9-BB02-D33BA8C8EEE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28481B2C-EC2D-4AF6-BB17-EEF00A4CFA0D}"/>
                </a:ext>
              </a:extLst>
            </p:cNvPr>
            <p:cNvGrpSpPr/>
            <p:nvPr/>
          </p:nvGrpSpPr>
          <p:grpSpPr>
            <a:xfrm>
              <a:off x="-5077178" y="-2658810"/>
              <a:ext cx="12925268" cy="12848788"/>
              <a:chOff x="8451073" y="2889337"/>
              <a:chExt cx="7485028" cy="7440739"/>
            </a:xfrm>
          </p:grpSpPr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99FB99D1-2E7E-4120-922B-28A31879336B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165F56FB-1E04-4F46-86BC-8ABCFE660E25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F0374B48-A21E-4D54-84AB-04694E88777B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C6E05AD5-4150-405C-B02E-34A403ED803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8D938E28-E7FC-4358-9195-B2BCDFC9FFF7}"/>
                </a:ext>
              </a:extLst>
            </p:cNvPr>
            <p:cNvGrpSpPr/>
            <p:nvPr/>
          </p:nvGrpSpPr>
          <p:grpSpPr>
            <a:xfrm>
              <a:off x="17087264" y="1911647"/>
              <a:ext cx="6770922" cy="6730857"/>
              <a:chOff x="8451075" y="2889337"/>
              <a:chExt cx="7485029" cy="7440738"/>
            </a:xfrm>
          </p:grpSpPr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9B6481C-B0AB-4FB0-B4C1-EA3FEB1F0E0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4B8D314E-FBD2-4129-AF83-807AD67CF78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C509955-11DC-4A21-82BA-AB598BCDFCD7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1383E72-FE84-4012-965E-004E05473F4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281E75CE-3362-4D4D-A7E5-5F2E8ACA512E}"/>
                </a:ext>
              </a:extLst>
            </p:cNvPr>
            <p:cNvGrpSpPr/>
            <p:nvPr/>
          </p:nvGrpSpPr>
          <p:grpSpPr>
            <a:xfrm>
              <a:off x="16823739" y="28849594"/>
              <a:ext cx="9191493" cy="9137106"/>
              <a:chOff x="8451073" y="2889337"/>
              <a:chExt cx="7485028" cy="7440739"/>
            </a:xfrm>
          </p:grpSpPr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2B17058-8332-4149-AFE4-7AFEF9315C23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C3D5148A-66FE-4ABF-AF20-3ACC296548AA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637C9B21-4BE6-4CF5-BB0B-5BD401E24EE9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F8F3B400-7601-460C-AEB9-5A118FCB954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CF9D19EB-434D-4CE8-B684-D494477C4B4A}"/>
                </a:ext>
              </a:extLst>
            </p:cNvPr>
            <p:cNvGrpSpPr/>
            <p:nvPr/>
          </p:nvGrpSpPr>
          <p:grpSpPr>
            <a:xfrm>
              <a:off x="2337356" y="27642260"/>
              <a:ext cx="7255892" cy="7212957"/>
              <a:chOff x="8451075" y="2889337"/>
              <a:chExt cx="7485029" cy="7440738"/>
            </a:xfrm>
          </p:grpSpPr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C1FA38F1-AC82-456D-BFF4-F17C804DB5D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669099C3-5B14-402B-90CD-970773CFE51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BA5F5AEB-11CC-45A3-8B2B-B756671C7550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1BFA1D4A-2251-493F-9BD5-5930C0FF887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6FF816AC-864A-4F89-B94F-B24B88BAA163}"/>
                </a:ext>
              </a:extLst>
            </p:cNvPr>
            <p:cNvGrpSpPr/>
            <p:nvPr/>
          </p:nvGrpSpPr>
          <p:grpSpPr>
            <a:xfrm>
              <a:off x="-5487555" y="16489183"/>
              <a:ext cx="12925268" cy="12848788"/>
              <a:chOff x="8451073" y="2889337"/>
              <a:chExt cx="7485028" cy="7440739"/>
            </a:xfrm>
          </p:grpSpPr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D5CA1E09-4C90-4002-B97D-F70EA69CD9A7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C1DC935E-09A0-4CB9-93DA-74CA415025E0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9E52D6F-E863-480A-9EE7-E5BDEB8470FE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AA2E0BF2-DC55-411D-B0CF-C2D2BE99CDA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9" name="Group 418">
              <a:extLst>
                <a:ext uri="{FF2B5EF4-FFF2-40B4-BE49-F238E27FC236}">
                  <a16:creationId xmlns:a16="http://schemas.microsoft.com/office/drawing/2014/main" id="{A4A504D3-9793-4C52-AE31-E9084F7B6077}"/>
                </a:ext>
              </a:extLst>
            </p:cNvPr>
            <p:cNvGrpSpPr/>
            <p:nvPr/>
          </p:nvGrpSpPr>
          <p:grpSpPr>
            <a:xfrm>
              <a:off x="16676887" y="21059640"/>
              <a:ext cx="6770922" cy="6730857"/>
              <a:chOff x="8451075" y="2889337"/>
              <a:chExt cx="7485029" cy="7440738"/>
            </a:xfrm>
          </p:grpSpPr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3A49FB1D-FE21-4C86-AD1D-8A2C90C0EC2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8DF6F252-D185-4219-838B-E8D4419EEBD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0F939989-BE70-4F45-AF1A-62ECC509173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060830FE-BADB-42C9-BA6A-BC8492B0806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AA31F3DA-0775-4C69-8544-A8A331423CE5}"/>
                </a:ext>
              </a:extLst>
            </p:cNvPr>
            <p:cNvGrpSpPr/>
            <p:nvPr/>
          </p:nvGrpSpPr>
          <p:grpSpPr>
            <a:xfrm>
              <a:off x="16823739" y="48350407"/>
              <a:ext cx="9191493" cy="9137106"/>
              <a:chOff x="8451073" y="2889337"/>
              <a:chExt cx="7485028" cy="7440739"/>
            </a:xfrm>
          </p:grpSpPr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E1636E67-0824-4D72-BC81-C75FB120AE8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3CD65B14-600F-4DD8-8E54-22EAACC60A4A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00D87B5A-8907-46D3-9B51-1989C034F16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3A12D976-8E27-4DC0-81D2-29D14DEA225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ECEAB9B4-E06F-4F50-B9DD-12B5A3D5B575}"/>
                </a:ext>
              </a:extLst>
            </p:cNvPr>
            <p:cNvGrpSpPr/>
            <p:nvPr/>
          </p:nvGrpSpPr>
          <p:grpSpPr>
            <a:xfrm>
              <a:off x="2337356" y="47143073"/>
              <a:ext cx="7255892" cy="7212957"/>
              <a:chOff x="8451075" y="2889337"/>
              <a:chExt cx="7485029" cy="7440738"/>
            </a:xfrm>
          </p:grpSpPr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DB3A2EAC-E40A-4414-B287-2C34708D9FA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0A6072EF-C907-443F-8192-FC673B1CBE9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20760D7B-95B8-4FC4-AAC9-AAA122E9BF42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F6D80E2-68A6-4A28-98D0-4C2CE78D1542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2" name="Group 421">
              <a:extLst>
                <a:ext uri="{FF2B5EF4-FFF2-40B4-BE49-F238E27FC236}">
                  <a16:creationId xmlns:a16="http://schemas.microsoft.com/office/drawing/2014/main" id="{A54E0ADB-08B2-4AB6-95B0-EF53BC5FF2F5}"/>
                </a:ext>
              </a:extLst>
            </p:cNvPr>
            <p:cNvGrpSpPr/>
            <p:nvPr/>
          </p:nvGrpSpPr>
          <p:grpSpPr>
            <a:xfrm>
              <a:off x="-5487555" y="35989996"/>
              <a:ext cx="12925268" cy="12848788"/>
              <a:chOff x="8451073" y="2889337"/>
              <a:chExt cx="7485028" cy="7440739"/>
            </a:xfrm>
          </p:grpSpPr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3321EA5C-4B35-4AF9-8CB1-0AC204659A31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C5EB32E-3B94-4D2D-BCF5-F956715572F4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03E39664-F7DF-4357-A915-125188010464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07EE7A1-07A0-4692-96CB-398755DFC3F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1C76FF68-44C6-4E2F-B3CA-86BA70C20ED3}"/>
                </a:ext>
              </a:extLst>
            </p:cNvPr>
            <p:cNvGrpSpPr/>
            <p:nvPr/>
          </p:nvGrpSpPr>
          <p:grpSpPr>
            <a:xfrm>
              <a:off x="16676887" y="40560453"/>
              <a:ext cx="6770922" cy="6730857"/>
              <a:chOff x="8451075" y="2889337"/>
              <a:chExt cx="7485029" cy="7440738"/>
            </a:xfrm>
          </p:grpSpPr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BFE424B8-D4E1-4816-A254-08770E8597C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D71A138B-7F9D-4F44-8C02-6623087C400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84CEA6A4-CCDE-4231-A283-EB07BDC0EBF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EBF4F1C9-5920-4EC5-A4B4-C5DCCE93FD95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A73832E-810E-14B8-0DC1-A9F29F2713A7}"/>
              </a:ext>
            </a:extLst>
          </p:cNvPr>
          <p:cNvSpPr/>
          <p:nvPr/>
        </p:nvSpPr>
        <p:spPr>
          <a:xfrm>
            <a:off x="5264415" y="4061502"/>
            <a:ext cx="1663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09">
              <a:defRPr/>
            </a:pPr>
            <a:r>
              <a:rPr lang="en-US" sz="3200" dirty="0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1 weeks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EBEF40-305E-B31F-BEFF-2E8B991CCE4A}"/>
              </a:ext>
            </a:extLst>
          </p:cNvPr>
          <p:cNvGrpSpPr/>
          <p:nvPr/>
        </p:nvGrpSpPr>
        <p:grpSpPr>
          <a:xfrm>
            <a:off x="3904820" y="6670472"/>
            <a:ext cx="4382358" cy="4622376"/>
            <a:chOff x="7104948" y="7316443"/>
            <a:chExt cx="5194642" cy="5479148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151EB14-DB01-4879-7403-DBD7F2A7A119}"/>
                </a:ext>
              </a:extLst>
            </p:cNvPr>
            <p:cNvGrpSpPr/>
            <p:nvPr/>
          </p:nvGrpSpPr>
          <p:grpSpPr>
            <a:xfrm>
              <a:off x="7104948" y="7316443"/>
              <a:ext cx="5194642" cy="5479148"/>
              <a:chOff x="8736553" y="3611344"/>
              <a:chExt cx="6914068" cy="7292746"/>
            </a:xfrm>
          </p:grpSpPr>
          <p:sp>
            <p:nvSpPr>
              <p:cNvPr id="15" name="One">
                <a:extLst>
                  <a:ext uri="{FF2B5EF4-FFF2-40B4-BE49-F238E27FC236}">
                    <a16:creationId xmlns:a16="http://schemas.microsoft.com/office/drawing/2014/main" id="{C03208CC-231A-56F6-0E7E-6592A894AE44}"/>
                  </a:ext>
                </a:extLst>
              </p:cNvPr>
              <p:cNvSpPr/>
              <p:nvPr/>
            </p:nvSpPr>
            <p:spPr>
              <a:xfrm>
                <a:off x="9395686" y="3903128"/>
                <a:ext cx="5595802" cy="5560608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" name="Two">
                <a:extLst>
                  <a:ext uri="{FF2B5EF4-FFF2-40B4-BE49-F238E27FC236}">
                    <a16:creationId xmlns:a16="http://schemas.microsoft.com/office/drawing/2014/main" id="{55E93E46-8527-996C-45BB-1D56CCFB82D1}"/>
                  </a:ext>
                </a:extLst>
              </p:cNvPr>
              <p:cNvSpPr/>
              <p:nvPr/>
            </p:nvSpPr>
            <p:spPr>
              <a:xfrm>
                <a:off x="9312957" y="4030932"/>
                <a:ext cx="5761261" cy="5731667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chemeClr val="accent6">
                      <a:lumMod val="75000"/>
                    </a:schemeClr>
                  </a:gs>
                  <a:gs pos="0">
                    <a:schemeClr val="accent6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" name="Three">
                <a:extLst>
                  <a:ext uri="{FF2B5EF4-FFF2-40B4-BE49-F238E27FC236}">
                    <a16:creationId xmlns:a16="http://schemas.microsoft.com/office/drawing/2014/main" id="{0668EF35-EBA3-D147-0EB8-F23EFD32FC7F}"/>
                  </a:ext>
                </a:extLst>
              </p:cNvPr>
              <p:cNvSpPr/>
              <p:nvPr/>
            </p:nvSpPr>
            <p:spPr>
              <a:xfrm>
                <a:off x="8736553" y="4030932"/>
                <a:ext cx="6914068" cy="687315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84000">
                    <a:schemeClr val="accent6">
                      <a:lumMod val="75000"/>
                    </a:schemeClr>
                  </a:gs>
                  <a:gs pos="19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1270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" name="Four">
                <a:extLst>
                  <a:ext uri="{FF2B5EF4-FFF2-40B4-BE49-F238E27FC236}">
                    <a16:creationId xmlns:a16="http://schemas.microsoft.com/office/drawing/2014/main" id="{FB17B3A1-3898-AE9E-642E-6D94BF6A47E2}"/>
                  </a:ext>
                </a:extLst>
              </p:cNvPr>
              <p:cNvSpPr/>
              <p:nvPr/>
            </p:nvSpPr>
            <p:spPr>
              <a:xfrm>
                <a:off x="9856769" y="3611344"/>
                <a:ext cx="4673639" cy="4652348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9000">
                    <a:schemeClr val="accent6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77BE90-5AEE-0090-F8E6-04EF4F9E939C}"/>
                </a:ext>
              </a:extLst>
            </p:cNvPr>
            <p:cNvSpPr txBox="1"/>
            <p:nvPr/>
          </p:nvSpPr>
          <p:spPr>
            <a:xfrm>
              <a:off x="8033752" y="9492069"/>
              <a:ext cx="3337032" cy="54723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Launching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9457312-AD6D-050F-7C20-9EDF8302AD2D}"/>
                </a:ext>
              </a:extLst>
            </p:cNvPr>
            <p:cNvSpPr/>
            <p:nvPr/>
          </p:nvSpPr>
          <p:spPr>
            <a:xfrm>
              <a:off x="9060787" y="8065165"/>
              <a:ext cx="1282965" cy="136793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 defTabSz="228554">
                <a:defRPr/>
              </a:pPr>
              <a:r>
                <a:rPr lang="en-US" sz="6899" b="1" dirty="0">
                  <a:solidFill>
                    <a:srgbClr val="FFFFFF"/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206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roup 403">
            <a:extLst>
              <a:ext uri="{FF2B5EF4-FFF2-40B4-BE49-F238E27FC236}">
                <a16:creationId xmlns:a16="http://schemas.microsoft.com/office/drawing/2014/main" id="{63AB7E99-14D1-4843-AE7B-08AB8401C8C3}"/>
              </a:ext>
            </a:extLst>
          </p:cNvPr>
          <p:cNvGrpSpPr/>
          <p:nvPr/>
        </p:nvGrpSpPr>
        <p:grpSpPr>
          <a:xfrm>
            <a:off x="5868437" y="-4471041"/>
            <a:ext cx="455126" cy="8469293"/>
            <a:chOff x="19391061" y="-4253615"/>
            <a:chExt cx="910371" cy="16940792"/>
          </a:xfrm>
        </p:grpSpPr>
        <p:pic>
          <p:nvPicPr>
            <p:cNvPr id="405" name="Graphic 404">
              <a:extLst>
                <a:ext uri="{FF2B5EF4-FFF2-40B4-BE49-F238E27FC236}">
                  <a16:creationId xmlns:a16="http://schemas.microsoft.com/office/drawing/2014/main" id="{CF2C0880-8375-4E15-A80E-EA0DD6D8B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3278925"/>
              <a:ext cx="2859752" cy="910371"/>
            </a:xfrm>
            <a:prstGeom prst="rect">
              <a:avLst/>
            </a:prstGeom>
          </p:spPr>
        </p:pic>
        <p:pic>
          <p:nvPicPr>
            <p:cNvPr id="406" name="Graphic 405">
              <a:extLst>
                <a:ext uri="{FF2B5EF4-FFF2-40B4-BE49-F238E27FC236}">
                  <a16:creationId xmlns:a16="http://schemas.microsoft.com/office/drawing/2014/main" id="{2285E70F-A619-4839-BF40-292A617EB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495969"/>
              <a:ext cx="2859752" cy="910371"/>
            </a:xfrm>
            <a:prstGeom prst="rect">
              <a:avLst/>
            </a:prstGeom>
          </p:spPr>
        </p:pic>
        <p:pic>
          <p:nvPicPr>
            <p:cNvPr id="407" name="Graphic 406">
              <a:extLst>
                <a:ext uri="{FF2B5EF4-FFF2-40B4-BE49-F238E27FC236}">
                  <a16:creationId xmlns:a16="http://schemas.microsoft.com/office/drawing/2014/main" id="{D3265D26-DEEA-4520-98C8-6832166A8D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2326744"/>
              <a:ext cx="2859752" cy="910371"/>
            </a:xfrm>
            <a:prstGeom prst="rect">
              <a:avLst/>
            </a:prstGeom>
          </p:spPr>
        </p:pic>
        <p:pic>
          <p:nvPicPr>
            <p:cNvPr id="408" name="Graphic 407">
              <a:extLst>
                <a:ext uri="{FF2B5EF4-FFF2-40B4-BE49-F238E27FC236}">
                  <a16:creationId xmlns:a16="http://schemas.microsoft.com/office/drawing/2014/main" id="{55A59780-47C1-4FC4-978F-F494F216BF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5153073"/>
              <a:ext cx="2859752" cy="910371"/>
            </a:xfrm>
            <a:prstGeom prst="rect">
              <a:avLst/>
            </a:prstGeom>
          </p:spPr>
        </p:pic>
        <p:pic>
          <p:nvPicPr>
            <p:cNvPr id="409" name="Graphic 408">
              <a:extLst>
                <a:ext uri="{FF2B5EF4-FFF2-40B4-BE49-F238E27FC236}">
                  <a16:creationId xmlns:a16="http://schemas.microsoft.com/office/drawing/2014/main" id="{626EFD90-681D-4E6E-8DA3-B1F3A67EA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7975786"/>
              <a:ext cx="2859752" cy="910371"/>
            </a:xfrm>
            <a:prstGeom prst="rect">
              <a:avLst/>
            </a:prstGeom>
          </p:spPr>
        </p:pic>
        <p:pic>
          <p:nvPicPr>
            <p:cNvPr id="410" name="Graphic 409">
              <a:extLst>
                <a:ext uri="{FF2B5EF4-FFF2-40B4-BE49-F238E27FC236}">
                  <a16:creationId xmlns:a16="http://schemas.microsoft.com/office/drawing/2014/main" id="{05B6D6B3-187A-493C-B03B-A0F40B4AD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10802115"/>
              <a:ext cx="2859752" cy="910371"/>
            </a:xfrm>
            <a:prstGeom prst="rect">
              <a:avLst/>
            </a:prstGeom>
          </p:spPr>
        </p:pic>
      </p:grp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40BBC438-62AC-4BDE-801A-AB03723B4B20}"/>
              </a:ext>
            </a:extLst>
          </p:cNvPr>
          <p:cNvGrpSpPr/>
          <p:nvPr/>
        </p:nvGrpSpPr>
        <p:grpSpPr>
          <a:xfrm>
            <a:off x="-222256" y="-12843660"/>
            <a:ext cx="13049229" cy="15238956"/>
            <a:chOff x="-444571" y="0"/>
            <a:chExt cx="26101857" cy="30481880"/>
          </a:xfrm>
        </p:grpSpPr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65C0749D-2B81-40AD-B72A-B86EDFE0F586}"/>
                </a:ext>
              </a:extLst>
            </p:cNvPr>
            <p:cNvGrpSpPr/>
            <p:nvPr/>
          </p:nvGrpSpPr>
          <p:grpSpPr>
            <a:xfrm>
              <a:off x="12218517" y="20165282"/>
              <a:ext cx="5893125" cy="5858254"/>
              <a:chOff x="8451075" y="2889337"/>
              <a:chExt cx="7485029" cy="7440738"/>
            </a:xfrm>
          </p:grpSpPr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5EAA9FE9-8308-47E9-A1B5-E2C56448D11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B3A94A00-BFB4-49B2-8013-E635BAA6E21C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8644227D-EA65-43C5-839C-E4385475841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8BC0C678-7141-4621-BB08-073D899B0F5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C0D07458-DD0E-40A7-A66B-EEF5DB198FFC}"/>
                </a:ext>
              </a:extLst>
            </p:cNvPr>
            <p:cNvGrpSpPr/>
            <p:nvPr/>
          </p:nvGrpSpPr>
          <p:grpSpPr>
            <a:xfrm>
              <a:off x="4115323" y="344169"/>
              <a:ext cx="4317368" cy="4291821"/>
              <a:chOff x="8451075" y="2889337"/>
              <a:chExt cx="7485029" cy="7440738"/>
            </a:xfrm>
          </p:grpSpPr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B69FE1ED-1D04-4273-9D04-8AFA3B0346DE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89CF9B84-D07D-486C-8A78-2893AEC2017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939A2B58-DE24-43DA-ADBF-79AB1371CE6B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379D46E0-6084-48C7-9785-BD1383F5884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6" name="Group 345">
              <a:extLst>
                <a:ext uri="{FF2B5EF4-FFF2-40B4-BE49-F238E27FC236}">
                  <a16:creationId xmlns:a16="http://schemas.microsoft.com/office/drawing/2014/main" id="{1547634C-93C3-4859-A55C-C2D014DF7191}"/>
                </a:ext>
              </a:extLst>
            </p:cNvPr>
            <p:cNvGrpSpPr/>
            <p:nvPr/>
          </p:nvGrpSpPr>
          <p:grpSpPr>
            <a:xfrm>
              <a:off x="1238531" y="5226904"/>
              <a:ext cx="5893125" cy="5858254"/>
              <a:chOff x="8451075" y="2889337"/>
              <a:chExt cx="7485029" cy="7440738"/>
            </a:xfrm>
          </p:grpSpPr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AA092772-7831-4A3A-81F0-64AF9D809CF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5447E2AD-0473-4A3E-A3A4-1AC67963E0D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75245BF-ED95-44D0-B592-48889250A3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75CDE41E-2ED6-4CEF-A35E-641C18756CB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7BCC1178-747D-46D8-A2D4-E887C69BA6ED}"/>
                </a:ext>
              </a:extLst>
            </p:cNvPr>
            <p:cNvGrpSpPr/>
            <p:nvPr/>
          </p:nvGrpSpPr>
          <p:grpSpPr>
            <a:xfrm>
              <a:off x="16778975" y="0"/>
              <a:ext cx="6770922" cy="6730857"/>
              <a:chOff x="8451075" y="2889337"/>
              <a:chExt cx="7485029" cy="7440738"/>
            </a:xfrm>
          </p:grpSpPr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B6390554-86A1-4089-8065-9A6AD951B61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32B98840-397A-44B8-B5E9-2A22FF1B9EC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A5B5E93-EE7B-4183-9E38-C302BE9E5B2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7DE36863-6690-4EEA-B94F-9F04ED7EA09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8F41B3F8-A8B0-4BB6-9593-10A68C0E9767}"/>
                </a:ext>
              </a:extLst>
            </p:cNvPr>
            <p:cNvGrpSpPr/>
            <p:nvPr/>
          </p:nvGrpSpPr>
          <p:grpSpPr>
            <a:xfrm>
              <a:off x="13946872" y="7309998"/>
              <a:ext cx="5457706" cy="5425411"/>
              <a:chOff x="8451075" y="2889337"/>
              <a:chExt cx="7485029" cy="7440738"/>
            </a:xfrm>
          </p:grpSpPr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EDF2F90-E233-4D5D-8B3E-62D4E8C8771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9086DEC4-2527-420B-98ED-CBE250BEDFEB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9C7A90F7-22F5-4B49-A366-5D3B237E24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945460CA-F3B1-46F4-9322-B1F31BDF0D9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49" name="Group 348">
              <a:extLst>
                <a:ext uri="{FF2B5EF4-FFF2-40B4-BE49-F238E27FC236}">
                  <a16:creationId xmlns:a16="http://schemas.microsoft.com/office/drawing/2014/main" id="{CCBCDE81-6A8F-4A61-9C9A-9CEBFFAF2126}"/>
                </a:ext>
              </a:extLst>
            </p:cNvPr>
            <p:cNvGrpSpPr/>
            <p:nvPr/>
          </p:nvGrpSpPr>
          <p:grpSpPr>
            <a:xfrm>
              <a:off x="6232165" y="11676070"/>
              <a:ext cx="4317368" cy="4291821"/>
              <a:chOff x="8451075" y="2889337"/>
              <a:chExt cx="7485029" cy="7440738"/>
            </a:xfrm>
          </p:grpSpPr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3E83070-9BCD-4F59-B569-404B7EA877CF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8001CE03-1FC1-49BD-B18F-65A02B8C1F2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E05504F3-9D83-49B5-B4F9-E73AAF88DCB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0AA6DC6C-8A0A-4657-B944-44087A815D9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F023D3CC-6D1A-4768-890B-116CBDD3C0A3}"/>
                </a:ext>
              </a:extLst>
            </p:cNvPr>
            <p:cNvGrpSpPr/>
            <p:nvPr/>
          </p:nvGrpSpPr>
          <p:grpSpPr>
            <a:xfrm>
              <a:off x="1992607" y="16558804"/>
              <a:ext cx="7255892" cy="7212957"/>
              <a:chOff x="8451075" y="2889337"/>
              <a:chExt cx="7485029" cy="7440738"/>
            </a:xfrm>
          </p:grpSpPr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EC7F57C9-3C1E-4A8E-AA3C-6D4C745F29F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231F417D-4878-49D8-8C68-0262431C0137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A542CEAA-F282-4A92-AD30-20CAE39A094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4CB15969-4DC3-4D33-AA12-342BCABE726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2D2CB45B-057C-41AE-878F-42043DC37811}"/>
                </a:ext>
              </a:extLst>
            </p:cNvPr>
            <p:cNvGrpSpPr/>
            <p:nvPr/>
          </p:nvGrpSpPr>
          <p:grpSpPr>
            <a:xfrm>
              <a:off x="19404578" y="14885624"/>
              <a:ext cx="4871833" cy="4843006"/>
              <a:chOff x="8451075" y="2889337"/>
              <a:chExt cx="7485029" cy="7440738"/>
            </a:xfrm>
          </p:grpSpPr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44996728-8AF6-405A-8B17-EEDA245BD1D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227AFF42-BC51-4A98-8BD5-8307C4D45F5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AA3DCDE-51AB-4338-90A1-111F0390D571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753C694D-337B-475F-B9A2-13671EA396B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232ECC8F-7FA7-4C51-9FB8-90F1BF4011B2}"/>
                </a:ext>
              </a:extLst>
            </p:cNvPr>
            <p:cNvGrpSpPr/>
            <p:nvPr/>
          </p:nvGrpSpPr>
          <p:grpSpPr>
            <a:xfrm>
              <a:off x="12436225" y="14174681"/>
              <a:ext cx="5457706" cy="5425411"/>
              <a:chOff x="8451075" y="2889337"/>
              <a:chExt cx="7485029" cy="7440738"/>
            </a:xfrm>
          </p:grpSpPr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69C8C6E8-C428-4356-8FA6-8F53C94211DB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C8ADB513-6DB7-4BC9-9113-48A5220E26C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978C122B-DCB7-4016-9391-6FCCF4753D2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78F9646C-6F3F-4153-BFC9-F8B392CAEFF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9CF424A4-C856-40B1-862A-CFD089CEE44A}"/>
                </a:ext>
              </a:extLst>
            </p:cNvPr>
            <p:cNvGrpSpPr/>
            <p:nvPr/>
          </p:nvGrpSpPr>
          <p:grpSpPr>
            <a:xfrm>
              <a:off x="18886364" y="20271861"/>
              <a:ext cx="6770922" cy="6730857"/>
              <a:chOff x="8451075" y="2889337"/>
              <a:chExt cx="7485029" cy="7440738"/>
            </a:xfrm>
          </p:grpSpPr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908A9A1-5CAF-4566-9754-95DCA1D9E93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48455918-1304-4EE2-BF9E-C99D9380E60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7BD7407A-5DC6-4C3B-9273-9B2A4EB89FE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44529805-1B36-426C-920B-81F0C42056A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497FA6B6-6810-4DFA-95B2-01E95366DF94}"/>
                </a:ext>
              </a:extLst>
            </p:cNvPr>
            <p:cNvGrpSpPr/>
            <p:nvPr/>
          </p:nvGrpSpPr>
          <p:grpSpPr>
            <a:xfrm>
              <a:off x="5941124" y="26049663"/>
              <a:ext cx="4458599" cy="4432217"/>
              <a:chOff x="8451075" y="2889337"/>
              <a:chExt cx="7485029" cy="7440738"/>
            </a:xfrm>
          </p:grpSpPr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44B0E533-F021-4CC7-92FB-140741C2F40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91E1938E-727A-4177-879C-3832D88B21B6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71F5EC8E-6440-4C41-92CA-D428E1ADBB6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8E68625A-B687-4C74-A01E-B88B644E910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BD0124B7-D050-4EEA-AFF7-8F38C8D365AB}"/>
                </a:ext>
              </a:extLst>
            </p:cNvPr>
            <p:cNvGrpSpPr/>
            <p:nvPr/>
          </p:nvGrpSpPr>
          <p:grpSpPr>
            <a:xfrm>
              <a:off x="-444571" y="24913310"/>
              <a:ext cx="4871833" cy="4843006"/>
              <a:chOff x="8451075" y="2889337"/>
              <a:chExt cx="7485029" cy="7440738"/>
            </a:xfrm>
          </p:grpSpPr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4FC3E24-2427-4661-B5D5-643332B2680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B5C821C6-7245-47E3-9939-6FEE739C045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5936F1C6-4F62-41B6-8861-021C1F5EA6F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854D08D5-DBA8-4205-8441-780C04E631A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BB4724C8-FD65-45F7-A34C-8504BCB5D6EC}"/>
              </a:ext>
            </a:extLst>
          </p:cNvPr>
          <p:cNvSpPr txBox="1"/>
          <p:nvPr/>
        </p:nvSpPr>
        <p:spPr>
          <a:xfrm>
            <a:off x="855634" y="648062"/>
            <a:ext cx="2026517" cy="70775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228554"/>
            <a:r>
              <a:rPr lang="en-US" sz="3999" b="1" dirty="0"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</a:p>
        </p:txBody>
      </p: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C3DB2488-BA42-4602-89E0-8CEDD44B8C90}"/>
              </a:ext>
            </a:extLst>
          </p:cNvPr>
          <p:cNvGrpSpPr/>
          <p:nvPr/>
        </p:nvGrpSpPr>
        <p:grpSpPr>
          <a:xfrm>
            <a:off x="-2995757" y="-27233612"/>
            <a:ext cx="15954505" cy="30069246"/>
            <a:chOff x="-5487555" y="-2658810"/>
            <a:chExt cx="31913164" cy="60146323"/>
          </a:xfrm>
        </p:grpSpPr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ED759E7B-51BB-4458-97BF-EF8BCC826286}"/>
                </a:ext>
              </a:extLst>
            </p:cNvPr>
            <p:cNvGrpSpPr/>
            <p:nvPr/>
          </p:nvGrpSpPr>
          <p:grpSpPr>
            <a:xfrm>
              <a:off x="17234116" y="9701601"/>
              <a:ext cx="9191493" cy="9137106"/>
              <a:chOff x="8451073" y="2889337"/>
              <a:chExt cx="7485028" cy="7440739"/>
            </a:xfrm>
          </p:grpSpPr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13A06C3E-C778-474F-A14F-81D51D3E43F6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5BC7AE56-DBC4-4F67-9526-F394A3F48C05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61075CE8-043E-43CD-89B5-B78F7C16EE67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5E2890E7-434F-44FC-B87C-0A8A7B1AF7B5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3" name="Group 412">
              <a:extLst>
                <a:ext uri="{FF2B5EF4-FFF2-40B4-BE49-F238E27FC236}">
                  <a16:creationId xmlns:a16="http://schemas.microsoft.com/office/drawing/2014/main" id="{315FB610-78BD-4561-874B-AA22639784E0}"/>
                </a:ext>
              </a:extLst>
            </p:cNvPr>
            <p:cNvGrpSpPr/>
            <p:nvPr/>
          </p:nvGrpSpPr>
          <p:grpSpPr>
            <a:xfrm>
              <a:off x="2747733" y="8494267"/>
              <a:ext cx="7255892" cy="7212957"/>
              <a:chOff x="8451075" y="2889337"/>
              <a:chExt cx="7485029" cy="7440738"/>
            </a:xfrm>
          </p:grpSpPr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AE4BDEE8-54B7-479D-A5C5-22CA89ED1FB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3EA3FB88-3B76-445E-900A-219454D7387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9F6C421E-DE93-4A3B-82E5-642B616D008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0F6E2236-BD7D-49D9-BB02-D33BA8C8EEE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28481B2C-EC2D-4AF6-BB17-EEF00A4CFA0D}"/>
                </a:ext>
              </a:extLst>
            </p:cNvPr>
            <p:cNvGrpSpPr/>
            <p:nvPr/>
          </p:nvGrpSpPr>
          <p:grpSpPr>
            <a:xfrm>
              <a:off x="-5077178" y="-2658810"/>
              <a:ext cx="12925268" cy="12848788"/>
              <a:chOff x="8451073" y="2889337"/>
              <a:chExt cx="7485028" cy="7440739"/>
            </a:xfrm>
          </p:grpSpPr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99FB99D1-2E7E-4120-922B-28A31879336B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165F56FB-1E04-4F46-86BC-8ABCFE660E25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F0374B48-A21E-4D54-84AB-04694E88777B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C6E05AD5-4150-405C-B02E-34A403ED803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8D938E28-E7FC-4358-9195-B2BCDFC9FFF7}"/>
                </a:ext>
              </a:extLst>
            </p:cNvPr>
            <p:cNvGrpSpPr/>
            <p:nvPr/>
          </p:nvGrpSpPr>
          <p:grpSpPr>
            <a:xfrm>
              <a:off x="17087264" y="1911647"/>
              <a:ext cx="6770922" cy="6730857"/>
              <a:chOff x="8451075" y="2889337"/>
              <a:chExt cx="7485029" cy="7440738"/>
            </a:xfrm>
          </p:grpSpPr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9B6481C-B0AB-4FB0-B4C1-EA3FEB1F0E0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4B8D314E-FBD2-4129-AF83-807AD67CF78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C509955-11DC-4A21-82BA-AB598BCDFCD7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A1383E72-FE84-4012-965E-004E05473F4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281E75CE-3362-4D4D-A7E5-5F2E8ACA512E}"/>
                </a:ext>
              </a:extLst>
            </p:cNvPr>
            <p:cNvGrpSpPr/>
            <p:nvPr/>
          </p:nvGrpSpPr>
          <p:grpSpPr>
            <a:xfrm>
              <a:off x="16823739" y="28849594"/>
              <a:ext cx="9191493" cy="9137106"/>
              <a:chOff x="8451073" y="2889337"/>
              <a:chExt cx="7485028" cy="7440739"/>
            </a:xfrm>
          </p:grpSpPr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12B17058-8332-4149-AFE4-7AFEF9315C23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C3D5148A-66FE-4ABF-AF20-3ACC296548AA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637C9B21-4BE6-4CF5-BB0B-5BD401E24EE9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F8F3B400-7601-460C-AEB9-5A118FCB954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CF9D19EB-434D-4CE8-B684-D494477C4B4A}"/>
                </a:ext>
              </a:extLst>
            </p:cNvPr>
            <p:cNvGrpSpPr/>
            <p:nvPr/>
          </p:nvGrpSpPr>
          <p:grpSpPr>
            <a:xfrm>
              <a:off x="2337356" y="27642260"/>
              <a:ext cx="7255892" cy="7212957"/>
              <a:chOff x="8451075" y="2889337"/>
              <a:chExt cx="7485029" cy="7440738"/>
            </a:xfrm>
          </p:grpSpPr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C1FA38F1-AC82-456D-BFF4-F17C804DB5D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669099C3-5B14-402B-90CD-970773CFE51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BA5F5AEB-11CC-45A3-8B2B-B756671C7550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1BFA1D4A-2251-493F-9BD5-5930C0FF887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6FF816AC-864A-4F89-B94F-B24B88BAA163}"/>
                </a:ext>
              </a:extLst>
            </p:cNvPr>
            <p:cNvGrpSpPr/>
            <p:nvPr/>
          </p:nvGrpSpPr>
          <p:grpSpPr>
            <a:xfrm>
              <a:off x="-5487555" y="16489183"/>
              <a:ext cx="12925268" cy="12848788"/>
              <a:chOff x="8451073" y="2889337"/>
              <a:chExt cx="7485028" cy="7440739"/>
            </a:xfrm>
          </p:grpSpPr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D5CA1E09-4C90-4002-B97D-F70EA69CD9A7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C1DC935E-09A0-4CB9-93DA-74CA415025E0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9E52D6F-E863-480A-9EE7-E5BDEB8470FE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AA2E0BF2-DC55-411D-B0CF-C2D2BE99CDA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19" name="Group 418">
              <a:extLst>
                <a:ext uri="{FF2B5EF4-FFF2-40B4-BE49-F238E27FC236}">
                  <a16:creationId xmlns:a16="http://schemas.microsoft.com/office/drawing/2014/main" id="{A4A504D3-9793-4C52-AE31-E9084F7B6077}"/>
                </a:ext>
              </a:extLst>
            </p:cNvPr>
            <p:cNvGrpSpPr/>
            <p:nvPr/>
          </p:nvGrpSpPr>
          <p:grpSpPr>
            <a:xfrm>
              <a:off x="16676887" y="21059640"/>
              <a:ext cx="6770922" cy="6730857"/>
              <a:chOff x="8451075" y="2889337"/>
              <a:chExt cx="7485029" cy="7440738"/>
            </a:xfrm>
          </p:grpSpPr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3A49FB1D-FE21-4C86-AD1D-8A2C90C0EC2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8DF6F252-D185-4219-838B-E8D4419EEBD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0F939989-BE70-4F45-AF1A-62ECC509173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060830FE-BADB-42C9-BA6A-BC8492B0806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AA31F3DA-0775-4C69-8544-A8A331423CE5}"/>
                </a:ext>
              </a:extLst>
            </p:cNvPr>
            <p:cNvGrpSpPr/>
            <p:nvPr/>
          </p:nvGrpSpPr>
          <p:grpSpPr>
            <a:xfrm>
              <a:off x="16823739" y="48350407"/>
              <a:ext cx="9191493" cy="9137106"/>
              <a:chOff x="8451073" y="2889337"/>
              <a:chExt cx="7485028" cy="7440739"/>
            </a:xfrm>
          </p:grpSpPr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E1636E67-0824-4D72-BC81-C75FB120AE8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3CD65B14-600F-4DD8-8E54-22EAACC60A4A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00D87B5A-8907-46D3-9B51-1989C034F16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3A12D976-8E27-4DC0-81D2-29D14DEA225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ECEAB9B4-E06F-4F50-B9DD-12B5A3D5B575}"/>
                </a:ext>
              </a:extLst>
            </p:cNvPr>
            <p:cNvGrpSpPr/>
            <p:nvPr/>
          </p:nvGrpSpPr>
          <p:grpSpPr>
            <a:xfrm>
              <a:off x="2337356" y="47143073"/>
              <a:ext cx="7255892" cy="7212957"/>
              <a:chOff x="8451075" y="2889337"/>
              <a:chExt cx="7485029" cy="7440738"/>
            </a:xfrm>
          </p:grpSpPr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DB3A2EAC-E40A-4414-B287-2C34708D9FA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0A6072EF-C907-443F-8192-FC673B1CBE9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20760D7B-95B8-4FC4-AAC9-AAA122E9BF42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3F6D80E2-68A6-4A28-98D0-4C2CE78D1542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2" name="Group 421">
              <a:extLst>
                <a:ext uri="{FF2B5EF4-FFF2-40B4-BE49-F238E27FC236}">
                  <a16:creationId xmlns:a16="http://schemas.microsoft.com/office/drawing/2014/main" id="{A54E0ADB-08B2-4AB6-95B0-EF53BC5FF2F5}"/>
                </a:ext>
              </a:extLst>
            </p:cNvPr>
            <p:cNvGrpSpPr/>
            <p:nvPr/>
          </p:nvGrpSpPr>
          <p:grpSpPr>
            <a:xfrm>
              <a:off x="-5487555" y="35989996"/>
              <a:ext cx="12925268" cy="12848788"/>
              <a:chOff x="8451073" y="2889337"/>
              <a:chExt cx="7485028" cy="7440739"/>
            </a:xfrm>
          </p:grpSpPr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3321EA5C-4B35-4AF9-8CB1-0AC204659A31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5C5EB32E-3B94-4D2D-BCF5-F956715572F4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03E39664-F7DF-4357-A915-125188010464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07EE7A1-07A0-4692-96CB-398755DFC3F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1C76FF68-44C6-4E2F-B3CA-86BA70C20ED3}"/>
                </a:ext>
              </a:extLst>
            </p:cNvPr>
            <p:cNvGrpSpPr/>
            <p:nvPr/>
          </p:nvGrpSpPr>
          <p:grpSpPr>
            <a:xfrm>
              <a:off x="16676887" y="40560453"/>
              <a:ext cx="6770922" cy="6730857"/>
              <a:chOff x="8451075" y="2889337"/>
              <a:chExt cx="7485029" cy="7440738"/>
            </a:xfrm>
          </p:grpSpPr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BFE424B8-D4E1-4816-A254-08770E8597C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D71A138B-7F9D-4F44-8C02-6623087C400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84CEA6A4-CCDE-4231-A283-EB07BDC0EBF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EBF4F1C9-5920-4EC5-A4B4-C5DCCE93FD95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C60A2FCF-792C-45B6-AA0A-9901649C7EAF}"/>
              </a:ext>
            </a:extLst>
          </p:cNvPr>
          <p:cNvGrpSpPr/>
          <p:nvPr/>
        </p:nvGrpSpPr>
        <p:grpSpPr>
          <a:xfrm>
            <a:off x="4004767" y="-6072778"/>
            <a:ext cx="4182467" cy="4411537"/>
            <a:chOff x="12087587" y="7316443"/>
            <a:chExt cx="5194642" cy="5479148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9A27CAD2-143E-4C85-AD2A-732AB7466905}"/>
                </a:ext>
              </a:extLst>
            </p:cNvPr>
            <p:cNvGrpSpPr/>
            <p:nvPr/>
          </p:nvGrpSpPr>
          <p:grpSpPr>
            <a:xfrm>
              <a:off x="12087587" y="7316443"/>
              <a:ext cx="5194642" cy="5479148"/>
              <a:chOff x="8736553" y="3611344"/>
              <a:chExt cx="6914068" cy="7292746"/>
            </a:xfrm>
          </p:grpSpPr>
          <p:sp>
            <p:nvSpPr>
              <p:cNvPr id="160" name="One">
                <a:extLst>
                  <a:ext uri="{FF2B5EF4-FFF2-40B4-BE49-F238E27FC236}">
                    <a16:creationId xmlns:a16="http://schemas.microsoft.com/office/drawing/2014/main" id="{3148C293-0045-4669-B00B-5F008C8664A6}"/>
                  </a:ext>
                </a:extLst>
              </p:cNvPr>
              <p:cNvSpPr/>
              <p:nvPr/>
            </p:nvSpPr>
            <p:spPr>
              <a:xfrm>
                <a:off x="9395686" y="3903128"/>
                <a:ext cx="5595802" cy="5560608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1" name="Two">
                <a:extLst>
                  <a:ext uri="{FF2B5EF4-FFF2-40B4-BE49-F238E27FC236}">
                    <a16:creationId xmlns:a16="http://schemas.microsoft.com/office/drawing/2014/main" id="{EBBE5FF9-C468-4646-B1BD-8DAD7E4DD258}"/>
                  </a:ext>
                </a:extLst>
              </p:cNvPr>
              <p:cNvSpPr/>
              <p:nvPr/>
            </p:nvSpPr>
            <p:spPr>
              <a:xfrm>
                <a:off x="9312957" y="4030932"/>
                <a:ext cx="5761261" cy="5731667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chemeClr val="bg2">
                      <a:lumMod val="75000"/>
                    </a:schemeClr>
                  </a:gs>
                  <a:gs pos="0">
                    <a:schemeClr val="bg2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2" name="Three">
                <a:extLst>
                  <a:ext uri="{FF2B5EF4-FFF2-40B4-BE49-F238E27FC236}">
                    <a16:creationId xmlns:a16="http://schemas.microsoft.com/office/drawing/2014/main" id="{8CAD49D4-88BD-4F8B-944E-0FE27EC98A96}"/>
                  </a:ext>
                </a:extLst>
              </p:cNvPr>
              <p:cNvSpPr/>
              <p:nvPr/>
            </p:nvSpPr>
            <p:spPr>
              <a:xfrm>
                <a:off x="8736553" y="4030932"/>
                <a:ext cx="6914068" cy="687315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84000">
                    <a:schemeClr val="bg2">
                      <a:lumMod val="75000"/>
                    </a:schemeClr>
                  </a:gs>
                  <a:gs pos="19000">
                    <a:schemeClr val="bg2">
                      <a:lumMod val="5000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1270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3" name="Four">
                <a:extLst>
                  <a:ext uri="{FF2B5EF4-FFF2-40B4-BE49-F238E27FC236}">
                    <a16:creationId xmlns:a16="http://schemas.microsoft.com/office/drawing/2014/main" id="{66978AFE-855F-4C0E-8299-6CCD5C8FA568}"/>
                  </a:ext>
                </a:extLst>
              </p:cNvPr>
              <p:cNvSpPr/>
              <p:nvPr/>
            </p:nvSpPr>
            <p:spPr>
              <a:xfrm>
                <a:off x="9856768" y="3611344"/>
                <a:ext cx="4673638" cy="4652347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2">
                      <a:lumMod val="60000"/>
                      <a:lumOff val="40000"/>
                    </a:schemeClr>
                  </a:gs>
                  <a:gs pos="9000">
                    <a:schemeClr val="bg2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8401F595-0473-4B37-9029-6C5B7F75FCE8}"/>
                </a:ext>
              </a:extLst>
            </p:cNvPr>
            <p:cNvSpPr txBox="1"/>
            <p:nvPr/>
          </p:nvSpPr>
          <p:spPr>
            <a:xfrm>
              <a:off x="13008039" y="9492069"/>
              <a:ext cx="3337032" cy="149081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2400" b="1">
                  <a:solidFill>
                    <a:srgbClr val="FFFFFF"/>
                  </a:solidFill>
                  <a:latin typeface="Century Gothic"/>
                </a:rPr>
                <a:t>Option Six</a:t>
              </a:r>
            </a:p>
            <a:p>
              <a:pPr algn="ctr" defTabSz="228554">
                <a:defRPr/>
              </a:pPr>
              <a:r>
                <a:rPr lang="en-US" sz="1600">
                  <a:solidFill>
                    <a:srgbClr val="FFFFFF"/>
                  </a:solidFill>
                  <a:latin typeface="Calibri"/>
                </a:rPr>
                <a:t>Donec ornare rutrum neque sit amet pellentesque. Nulla eget dictum tortor. 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9548E2D4-958A-4801-B687-C27B8ACFCB02}"/>
                </a:ext>
              </a:extLst>
            </p:cNvPr>
            <p:cNvSpPr/>
            <p:nvPr/>
          </p:nvSpPr>
          <p:spPr>
            <a:xfrm>
              <a:off x="14020697" y="8096987"/>
              <a:ext cx="1344282" cy="143331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 defTabSz="228554">
                <a:defRPr/>
              </a:pPr>
              <a:r>
                <a:rPr lang="en-US" sz="6899" b="1">
                  <a:solidFill>
                    <a:srgbClr val="FFFFFF"/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06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AA2EC1B1-54F4-4E70-8C10-3304B1B34E33}"/>
              </a:ext>
            </a:extLst>
          </p:cNvPr>
          <p:cNvGrpSpPr/>
          <p:nvPr/>
        </p:nvGrpSpPr>
        <p:grpSpPr>
          <a:xfrm>
            <a:off x="3824579" y="1513380"/>
            <a:ext cx="4382358" cy="4622376"/>
            <a:chOff x="7104948" y="7316443"/>
            <a:chExt cx="5194642" cy="5479148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159B6C63-325D-4BF7-8F52-4D8AF29F8B6F}"/>
                </a:ext>
              </a:extLst>
            </p:cNvPr>
            <p:cNvGrpSpPr/>
            <p:nvPr/>
          </p:nvGrpSpPr>
          <p:grpSpPr>
            <a:xfrm>
              <a:off x="7104948" y="7316443"/>
              <a:ext cx="5194642" cy="5479148"/>
              <a:chOff x="8736553" y="3611344"/>
              <a:chExt cx="6914068" cy="7292746"/>
            </a:xfrm>
          </p:grpSpPr>
          <p:sp>
            <p:nvSpPr>
              <p:cNvPr id="168" name="One">
                <a:extLst>
                  <a:ext uri="{FF2B5EF4-FFF2-40B4-BE49-F238E27FC236}">
                    <a16:creationId xmlns:a16="http://schemas.microsoft.com/office/drawing/2014/main" id="{FBB9A59B-735D-497B-96E8-2CC921049804}"/>
                  </a:ext>
                </a:extLst>
              </p:cNvPr>
              <p:cNvSpPr/>
              <p:nvPr/>
            </p:nvSpPr>
            <p:spPr>
              <a:xfrm>
                <a:off x="9395686" y="3903128"/>
                <a:ext cx="5595802" cy="5560608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9" name="Two">
                <a:extLst>
                  <a:ext uri="{FF2B5EF4-FFF2-40B4-BE49-F238E27FC236}">
                    <a16:creationId xmlns:a16="http://schemas.microsoft.com/office/drawing/2014/main" id="{0A4A2946-810C-4935-A003-7A7534526384}"/>
                  </a:ext>
                </a:extLst>
              </p:cNvPr>
              <p:cNvSpPr/>
              <p:nvPr/>
            </p:nvSpPr>
            <p:spPr>
              <a:xfrm>
                <a:off x="9312957" y="4030932"/>
                <a:ext cx="5761261" cy="5731667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chemeClr val="accent6">
                      <a:lumMod val="75000"/>
                    </a:schemeClr>
                  </a:gs>
                  <a:gs pos="0">
                    <a:schemeClr val="accent6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0" name="Three">
                <a:extLst>
                  <a:ext uri="{FF2B5EF4-FFF2-40B4-BE49-F238E27FC236}">
                    <a16:creationId xmlns:a16="http://schemas.microsoft.com/office/drawing/2014/main" id="{59D53FA0-8AF6-4564-9555-C14E4C659B0C}"/>
                  </a:ext>
                </a:extLst>
              </p:cNvPr>
              <p:cNvSpPr/>
              <p:nvPr/>
            </p:nvSpPr>
            <p:spPr>
              <a:xfrm>
                <a:off x="8736553" y="4030932"/>
                <a:ext cx="6914068" cy="687315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84000">
                    <a:schemeClr val="accent6">
                      <a:lumMod val="75000"/>
                    </a:schemeClr>
                  </a:gs>
                  <a:gs pos="19000">
                    <a:schemeClr val="accent6">
                      <a:lumMod val="5000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1270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1" name="Four">
                <a:extLst>
                  <a:ext uri="{FF2B5EF4-FFF2-40B4-BE49-F238E27FC236}">
                    <a16:creationId xmlns:a16="http://schemas.microsoft.com/office/drawing/2014/main" id="{E36DFBF5-E4B0-4F63-9085-885420489666}"/>
                  </a:ext>
                </a:extLst>
              </p:cNvPr>
              <p:cNvSpPr/>
              <p:nvPr/>
            </p:nvSpPr>
            <p:spPr>
              <a:xfrm>
                <a:off x="9856768" y="3611344"/>
                <a:ext cx="4673638" cy="4652347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accent6">
                      <a:lumMod val="60000"/>
                      <a:lumOff val="40000"/>
                    </a:schemeClr>
                  </a:gs>
                  <a:gs pos="9000">
                    <a:schemeClr val="accent6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60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079137C0-EFB7-45CE-A6E9-43FF9F43F792}"/>
                </a:ext>
              </a:extLst>
            </p:cNvPr>
            <p:cNvSpPr txBox="1"/>
            <p:nvPr/>
          </p:nvSpPr>
          <p:spPr>
            <a:xfrm>
              <a:off x="8033752" y="9492069"/>
              <a:ext cx="3337032" cy="54723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 defTabSz="228554">
                <a:defRPr/>
              </a:pPr>
              <a:r>
                <a:rPr lang="en-US" sz="2400" b="1" dirty="0">
                  <a:solidFill>
                    <a:srgbClr val="FFFFFF"/>
                  </a:solidFill>
                  <a:latin typeface="Century Gothic"/>
                </a:rPr>
                <a:t>Launching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FB0C5A44-70EE-47B0-8A3C-DA10D0333D07}"/>
                </a:ext>
              </a:extLst>
            </p:cNvPr>
            <p:cNvSpPr/>
            <p:nvPr/>
          </p:nvSpPr>
          <p:spPr>
            <a:xfrm>
              <a:off x="9060787" y="8065165"/>
              <a:ext cx="1282965" cy="1367938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 defTabSz="228554">
                <a:defRPr/>
              </a:pPr>
              <a:r>
                <a:rPr lang="en-US" sz="6899" b="1" dirty="0">
                  <a:solidFill>
                    <a:srgbClr val="FFFFFF"/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05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22103A66-F8EF-9F13-F75F-87FEFA2E522F}"/>
              </a:ext>
            </a:extLst>
          </p:cNvPr>
          <p:cNvSpPr/>
          <p:nvPr/>
        </p:nvSpPr>
        <p:spPr>
          <a:xfrm>
            <a:off x="5264415" y="4061502"/>
            <a:ext cx="1663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09">
              <a:defRPr/>
            </a:pPr>
            <a:r>
              <a:rPr lang="en-US" sz="3200" dirty="0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3 days</a:t>
            </a:r>
          </a:p>
        </p:txBody>
      </p:sp>
    </p:spTree>
    <p:extLst>
      <p:ext uri="{BB962C8B-B14F-4D97-AF65-F5344CB8AC3E}">
        <p14:creationId xmlns:p14="http://schemas.microsoft.com/office/powerpoint/2010/main" val="2009381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97E1928-9667-4674-AD5B-8F08159FFEED}"/>
              </a:ext>
            </a:extLst>
          </p:cNvPr>
          <p:cNvSpPr txBox="1"/>
          <p:nvPr/>
        </p:nvSpPr>
        <p:spPr>
          <a:xfrm>
            <a:off x="8442793" y="4793278"/>
            <a:ext cx="3279706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2999" dirty="0">
                <a:solidFill>
                  <a:srgbClr val="00FDEB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Mock UI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533A8B8-37F5-42CA-A618-DA8D697C5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25732" y="1216366"/>
            <a:ext cx="5504734" cy="4128550"/>
          </a:xfrm>
          <a:prstGeom prst="rect">
            <a:avLst/>
          </a:prstGeom>
          <a:effectLst>
            <a:outerShdw blurRad="254000" dist="1524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984C134-9DE2-4E6B-8165-0A00993FC7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6863" y="-216272"/>
            <a:ext cx="5504734" cy="4128550"/>
          </a:xfrm>
          <a:prstGeom prst="rect">
            <a:avLst/>
          </a:prstGeom>
          <a:effectLst>
            <a:outerShdw blurRad="254000" dist="1524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F00DC0D-268F-46A8-A5BB-29FC5732B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8975" y="2729004"/>
            <a:ext cx="5504733" cy="4128550"/>
          </a:xfrm>
          <a:prstGeom prst="rect">
            <a:avLst/>
          </a:prstGeom>
          <a:effectLst>
            <a:outerShdw blurRad="254000" dist="1524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F3A1956-5D29-A622-10B7-113EF279223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" r="1417"/>
          <a:stretch>
            <a:fillRect/>
          </a:stretch>
        </p:blipFill>
        <p:spPr/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2D20CE2-02DC-6045-7C96-53F21E0929A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" r="1438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EA0CCBF-D4B7-BB58-3E13-1EAC8C80202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" r="14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8928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98D6460D-3926-4298-958D-C949138BDF51}"/>
              </a:ext>
            </a:extLst>
          </p:cNvPr>
          <p:cNvGrpSpPr/>
          <p:nvPr/>
        </p:nvGrpSpPr>
        <p:grpSpPr>
          <a:xfrm>
            <a:off x="2594968" y="2069503"/>
            <a:ext cx="3528553" cy="3069032"/>
            <a:chOff x="5190610" y="4138651"/>
            <a:chExt cx="7058025" cy="6138864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A79552DA-F91B-4F50-ABCF-2F45012256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650191" y="3679070"/>
              <a:ext cx="6138864" cy="7058025"/>
            </a:xfrm>
            <a:custGeom>
              <a:avLst/>
              <a:gdLst>
                <a:gd name="T0" fmla="*/ 0 w 2224"/>
                <a:gd name="T1" fmla="*/ 1003 h 2555"/>
                <a:gd name="T2" fmla="*/ 1112 w 2224"/>
                <a:gd name="T3" fmla="*/ 0 h 2555"/>
                <a:gd name="T4" fmla="*/ 2224 w 2224"/>
                <a:gd name="T5" fmla="*/ 1004 h 2555"/>
                <a:gd name="T6" fmla="*/ 1741 w 2224"/>
                <a:gd name="T7" fmla="*/ 1487 h 2555"/>
                <a:gd name="T8" fmla="*/ 1585 w 2224"/>
                <a:gd name="T9" fmla="*/ 1321 h 2555"/>
                <a:gd name="T10" fmla="*/ 1585 w 2224"/>
                <a:gd name="T11" fmla="*/ 2555 h 2555"/>
                <a:gd name="T12" fmla="*/ 639 w 2224"/>
                <a:gd name="T13" fmla="*/ 2555 h 2555"/>
                <a:gd name="T14" fmla="*/ 639 w 2224"/>
                <a:gd name="T15" fmla="*/ 1335 h 2555"/>
                <a:gd name="T16" fmla="*/ 492 w 2224"/>
                <a:gd name="T17" fmla="*/ 1498 h 2555"/>
                <a:gd name="T18" fmla="*/ 0 w 2224"/>
                <a:gd name="T19" fmla="*/ 1003 h 2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4" h="2555">
                  <a:moveTo>
                    <a:pt x="0" y="1003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2224" y="1004"/>
                    <a:pt x="2224" y="1004"/>
                    <a:pt x="2224" y="1004"/>
                  </a:cubicBezTo>
                  <a:cubicBezTo>
                    <a:pt x="1741" y="1487"/>
                    <a:pt x="1741" y="1487"/>
                    <a:pt x="1741" y="1487"/>
                  </a:cubicBezTo>
                  <a:cubicBezTo>
                    <a:pt x="1585" y="1321"/>
                    <a:pt x="1585" y="1321"/>
                    <a:pt x="1585" y="1321"/>
                  </a:cubicBezTo>
                  <a:cubicBezTo>
                    <a:pt x="1585" y="2555"/>
                    <a:pt x="1585" y="2555"/>
                    <a:pt x="1585" y="2555"/>
                  </a:cubicBezTo>
                  <a:cubicBezTo>
                    <a:pt x="1339" y="2555"/>
                    <a:pt x="885" y="2555"/>
                    <a:pt x="639" y="2555"/>
                  </a:cubicBezTo>
                  <a:cubicBezTo>
                    <a:pt x="639" y="1335"/>
                    <a:pt x="639" y="1335"/>
                    <a:pt x="639" y="1335"/>
                  </a:cubicBezTo>
                  <a:cubicBezTo>
                    <a:pt x="492" y="1498"/>
                    <a:pt x="492" y="1498"/>
                    <a:pt x="492" y="1498"/>
                  </a:cubicBezTo>
                  <a:cubicBezTo>
                    <a:pt x="0" y="1003"/>
                    <a:pt x="0" y="1003"/>
                    <a:pt x="0" y="10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8B954C-FB2A-43AA-B7E5-8B48690BE09D}"/>
                </a:ext>
              </a:extLst>
            </p:cNvPr>
            <p:cNvSpPr txBox="1"/>
            <p:nvPr/>
          </p:nvSpPr>
          <p:spPr>
            <a:xfrm>
              <a:off x="9333881" y="6746357"/>
              <a:ext cx="1433915" cy="92345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 defTabSz="228554"/>
              <a:r>
                <a:rPr lang="en-US" sz="2400" dirty="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Ads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FA958FC-98B4-4456-BCB1-25D2E8AEF2FD}"/>
              </a:ext>
            </a:extLst>
          </p:cNvPr>
          <p:cNvGrpSpPr/>
          <p:nvPr/>
        </p:nvGrpSpPr>
        <p:grpSpPr>
          <a:xfrm>
            <a:off x="6068480" y="2069503"/>
            <a:ext cx="3528553" cy="3069032"/>
            <a:chOff x="12138539" y="4138652"/>
            <a:chExt cx="7058025" cy="6138864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B22221C3-2420-4787-858D-764DA16C2A3E}"/>
                </a:ext>
              </a:extLst>
            </p:cNvPr>
            <p:cNvSpPr>
              <a:spLocks/>
            </p:cNvSpPr>
            <p:nvPr/>
          </p:nvSpPr>
          <p:spPr bwMode="auto">
            <a:xfrm rot="16200000" flipH="1">
              <a:off x="12598120" y="3679071"/>
              <a:ext cx="6138864" cy="7058025"/>
            </a:xfrm>
            <a:custGeom>
              <a:avLst/>
              <a:gdLst>
                <a:gd name="T0" fmla="*/ 0 w 2224"/>
                <a:gd name="T1" fmla="*/ 1003 h 2555"/>
                <a:gd name="T2" fmla="*/ 1112 w 2224"/>
                <a:gd name="T3" fmla="*/ 0 h 2555"/>
                <a:gd name="T4" fmla="*/ 2224 w 2224"/>
                <a:gd name="T5" fmla="*/ 1004 h 2555"/>
                <a:gd name="T6" fmla="*/ 1741 w 2224"/>
                <a:gd name="T7" fmla="*/ 1487 h 2555"/>
                <a:gd name="T8" fmla="*/ 1585 w 2224"/>
                <a:gd name="T9" fmla="*/ 1321 h 2555"/>
                <a:gd name="T10" fmla="*/ 1585 w 2224"/>
                <a:gd name="T11" fmla="*/ 2555 h 2555"/>
                <a:gd name="T12" fmla="*/ 639 w 2224"/>
                <a:gd name="T13" fmla="*/ 2555 h 2555"/>
                <a:gd name="T14" fmla="*/ 639 w 2224"/>
                <a:gd name="T15" fmla="*/ 1335 h 2555"/>
                <a:gd name="T16" fmla="*/ 492 w 2224"/>
                <a:gd name="T17" fmla="*/ 1498 h 2555"/>
                <a:gd name="T18" fmla="*/ 0 w 2224"/>
                <a:gd name="T19" fmla="*/ 1003 h 2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4" h="2555">
                  <a:moveTo>
                    <a:pt x="0" y="1003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2224" y="1004"/>
                    <a:pt x="2224" y="1004"/>
                    <a:pt x="2224" y="1004"/>
                  </a:cubicBezTo>
                  <a:cubicBezTo>
                    <a:pt x="1741" y="1487"/>
                    <a:pt x="1741" y="1487"/>
                    <a:pt x="1741" y="1487"/>
                  </a:cubicBezTo>
                  <a:cubicBezTo>
                    <a:pt x="1585" y="1321"/>
                    <a:pt x="1585" y="1321"/>
                    <a:pt x="1585" y="1321"/>
                  </a:cubicBezTo>
                  <a:cubicBezTo>
                    <a:pt x="1585" y="2555"/>
                    <a:pt x="1585" y="2555"/>
                    <a:pt x="1585" y="2555"/>
                  </a:cubicBezTo>
                  <a:cubicBezTo>
                    <a:pt x="1339" y="2555"/>
                    <a:pt x="885" y="2555"/>
                    <a:pt x="639" y="2555"/>
                  </a:cubicBezTo>
                  <a:cubicBezTo>
                    <a:pt x="639" y="1335"/>
                    <a:pt x="639" y="1335"/>
                    <a:pt x="639" y="1335"/>
                  </a:cubicBezTo>
                  <a:cubicBezTo>
                    <a:pt x="492" y="1498"/>
                    <a:pt x="492" y="1498"/>
                    <a:pt x="492" y="1498"/>
                  </a:cubicBezTo>
                  <a:cubicBezTo>
                    <a:pt x="0" y="1003"/>
                    <a:pt x="0" y="1003"/>
                    <a:pt x="0" y="100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B27989B-F4EC-45AD-A745-084CE5A3AA1E}"/>
                </a:ext>
              </a:extLst>
            </p:cNvPr>
            <p:cNvSpPr txBox="1"/>
            <p:nvPr/>
          </p:nvSpPr>
          <p:spPr>
            <a:xfrm>
              <a:off x="13168905" y="6746356"/>
              <a:ext cx="3931718" cy="92345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defTabSz="228554"/>
              <a:r>
                <a:rPr lang="en-US" sz="2400" dirty="0">
                  <a:solidFill>
                    <a:srgbClr val="172144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Commission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6D0D61BE-AE74-4D5D-B6B4-03AAD3E785C6}"/>
              </a:ext>
            </a:extLst>
          </p:cNvPr>
          <p:cNvSpPr txBox="1">
            <a:spLocks/>
          </p:cNvSpPr>
          <p:nvPr/>
        </p:nvSpPr>
        <p:spPr>
          <a:xfrm>
            <a:off x="484450" y="536866"/>
            <a:ext cx="5186011" cy="13381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457109"/>
            <a:r>
              <a:rPr lang="en-US" sz="3199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Monetization Plan </a:t>
            </a:r>
          </a:p>
          <a:p>
            <a:pPr defTabSz="457109"/>
            <a:r>
              <a:rPr lang="en-US" sz="3199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(But free is always good)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EA7507-B16A-4618-96F3-245FB338A1FA}"/>
              </a:ext>
            </a:extLst>
          </p:cNvPr>
          <p:cNvSpPr txBox="1"/>
          <p:nvPr/>
        </p:nvSpPr>
        <p:spPr>
          <a:xfrm>
            <a:off x="8249442" y="1510901"/>
            <a:ext cx="2695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Commission</a:t>
            </a:r>
          </a:p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Whenever a customer signs up for a plan we get a commission from the Internet Provider.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B96D4E-C836-432E-8011-496FEACEE961}"/>
              </a:ext>
            </a:extLst>
          </p:cNvPr>
          <p:cNvSpPr txBox="1"/>
          <p:nvPr/>
        </p:nvSpPr>
        <p:spPr>
          <a:xfrm>
            <a:off x="1247376" y="4740242"/>
            <a:ext cx="26951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/>
            <a:r>
              <a:rPr lang="en-US" dirty="0">
                <a:solidFill>
                  <a:srgbClr val="08C6F9"/>
                </a:solidFill>
                <a:latin typeface="Open Sans Light"/>
              </a:rPr>
              <a:t>Ads</a:t>
            </a:r>
          </a:p>
          <a:p>
            <a:pPr algn="r"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Banner ads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A9E256-0151-4235-A7AC-20BB2BA6E752}"/>
              </a:ext>
            </a:extLst>
          </p:cNvPr>
          <p:cNvSpPr txBox="1"/>
          <p:nvPr/>
        </p:nvSpPr>
        <p:spPr>
          <a:xfrm>
            <a:off x="1070986" y="3219362"/>
            <a:ext cx="1293944" cy="7693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 defTabSz="228554"/>
            <a:r>
              <a:rPr lang="en-US" sz="4399" dirty="0">
                <a:solidFill>
                  <a:srgbClr val="08C6F9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40%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973008-C5F6-4AA2-97D7-1F632C97A520}"/>
              </a:ext>
            </a:extLst>
          </p:cNvPr>
          <p:cNvSpPr txBox="1"/>
          <p:nvPr/>
        </p:nvSpPr>
        <p:spPr>
          <a:xfrm>
            <a:off x="9786149" y="3219362"/>
            <a:ext cx="1293944" cy="7693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 defTabSz="228554"/>
            <a:r>
              <a:rPr lang="en-US" sz="4399" dirty="0">
                <a:solidFill>
                  <a:srgbClr val="FFFFFF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60%</a:t>
            </a:r>
          </a:p>
        </p:txBody>
      </p:sp>
    </p:spTree>
    <p:extLst>
      <p:ext uri="{BB962C8B-B14F-4D97-AF65-F5344CB8AC3E}">
        <p14:creationId xmlns:p14="http://schemas.microsoft.com/office/powerpoint/2010/main" val="3567972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9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20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/>
          <p:bldP spid="17" grpId="0"/>
          <p:bldP spid="18" grpId="0"/>
          <p:bldP spid="1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" grpId="0"/>
          <p:bldP spid="17" grpId="0"/>
          <p:bldP spid="18" grpId="0"/>
          <p:bldP spid="19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3DE7D-4764-4100-B0AC-DD0487EA1D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A0A5DF-B6AD-451C-B659-ABCA7000AF23}"/>
              </a:ext>
            </a:extLst>
          </p:cNvPr>
          <p:cNvSpPr/>
          <p:nvPr/>
        </p:nvSpPr>
        <p:spPr>
          <a:xfrm>
            <a:off x="781742" y="446"/>
            <a:ext cx="10628516" cy="6476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4B226F-80C1-46C3-B11E-82AE9DD8D29C}"/>
              </a:ext>
            </a:extLst>
          </p:cNvPr>
          <p:cNvSpPr/>
          <p:nvPr/>
        </p:nvSpPr>
        <p:spPr>
          <a:xfrm>
            <a:off x="781742" y="6171843"/>
            <a:ext cx="10628516" cy="6577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C2EA0D-2D9E-4D27-BE6D-38D1F07CF73E}"/>
              </a:ext>
            </a:extLst>
          </p:cNvPr>
          <p:cNvSpPr/>
          <p:nvPr/>
        </p:nvSpPr>
        <p:spPr>
          <a:xfrm>
            <a:off x="5047564" y="7146629"/>
            <a:ext cx="215315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>
              <a:defRPr/>
            </a:pPr>
            <a:r>
              <a:rPr lang="en-US" sz="900">
                <a:solidFill>
                  <a:srgbClr val="172144"/>
                </a:solidFill>
                <a:latin typeface="Calibri"/>
              </a:rPr>
              <a:t>https://unsplash.com/photos/lvJZhHOIJJ4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EE8F4EC-F9B0-455E-A10A-C23F2C4021B6}"/>
              </a:ext>
            </a:extLst>
          </p:cNvPr>
          <p:cNvSpPr/>
          <p:nvPr/>
        </p:nvSpPr>
        <p:spPr>
          <a:xfrm>
            <a:off x="781741" y="648062"/>
            <a:ext cx="10628517" cy="5523781"/>
          </a:xfrm>
          <a:prstGeom prst="rect">
            <a:avLst/>
          </a:prstGeom>
          <a:solidFill>
            <a:srgbClr val="172144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B60F0D-4F1C-42C9-ABD2-6E34A70CF8AF}"/>
              </a:ext>
            </a:extLst>
          </p:cNvPr>
          <p:cNvSpPr txBox="1"/>
          <p:nvPr/>
        </p:nvSpPr>
        <p:spPr>
          <a:xfrm>
            <a:off x="2740229" y="2217885"/>
            <a:ext cx="6711542" cy="1323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sz="3999" b="1" dirty="0">
                <a:solidFill>
                  <a:srgbClr val="FFFFFF"/>
                </a:solidFill>
                <a:latin typeface="Century Gothic"/>
              </a:rPr>
              <a:t>Get Ready For</a:t>
            </a:r>
          </a:p>
          <a:p>
            <a:pPr algn="ctr" defTabSz="228554">
              <a:defRPr/>
            </a:pPr>
            <a:r>
              <a:rPr lang="en-US" sz="3999" b="1" dirty="0" err="1">
                <a:solidFill>
                  <a:srgbClr val="FFFFFF"/>
                </a:solidFill>
                <a:latin typeface="Century Gothic"/>
              </a:rPr>
              <a:t>MapMyWifi</a:t>
            </a:r>
            <a:endParaRPr lang="en-US" sz="3999" b="1" dirty="0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E8928-EFA5-3C7D-2936-3881D1F2C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32520" y1="84668" x2="32520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786" y="3429000"/>
            <a:ext cx="2440426" cy="244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357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7 L 5.55112E-17 -0.81296 " pathEditMode="relative" rAng="0" ptsTypes="AA">
                                      <p:cBhvr>
                                        <p:cTn id="6" dur="4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64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6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48" grpId="0" animBg="1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Graphic 450">
            <a:extLst>
              <a:ext uri="{FF2B5EF4-FFF2-40B4-BE49-F238E27FC236}">
                <a16:creationId xmlns:a16="http://schemas.microsoft.com/office/drawing/2014/main" id="{FD3E87AD-AE15-4247-9E26-C0FECFB27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0477" y="648062"/>
            <a:ext cx="62753" cy="5522257"/>
          </a:xfrm>
          <a:prstGeom prst="rect">
            <a:avLst/>
          </a:prstGeom>
        </p:spPr>
      </p:pic>
      <p:pic>
        <p:nvPicPr>
          <p:cNvPr id="452" name="Graphic 451">
            <a:extLst>
              <a:ext uri="{FF2B5EF4-FFF2-40B4-BE49-F238E27FC236}">
                <a16:creationId xmlns:a16="http://schemas.microsoft.com/office/drawing/2014/main" id="{3BCB1B21-2776-48A1-9DDB-5166EA5567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48770" y="648062"/>
            <a:ext cx="62753" cy="5522257"/>
          </a:xfrm>
          <a:prstGeom prst="rect">
            <a:avLst/>
          </a:prstGeom>
        </p:spPr>
      </p:pic>
      <p:pic>
        <p:nvPicPr>
          <p:cNvPr id="453" name="Graphic 452">
            <a:extLst>
              <a:ext uri="{FF2B5EF4-FFF2-40B4-BE49-F238E27FC236}">
                <a16:creationId xmlns:a16="http://schemas.microsoft.com/office/drawing/2014/main" id="{0393762C-48C8-40CB-AE02-A60B94DCD7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35355" y="648062"/>
            <a:ext cx="62753" cy="5522257"/>
          </a:xfrm>
          <a:prstGeom prst="rect">
            <a:avLst/>
          </a:prstGeom>
        </p:spPr>
      </p:pic>
      <p:pic>
        <p:nvPicPr>
          <p:cNvPr id="454" name="Graphic 453">
            <a:extLst>
              <a:ext uri="{FF2B5EF4-FFF2-40B4-BE49-F238E27FC236}">
                <a16:creationId xmlns:a16="http://schemas.microsoft.com/office/drawing/2014/main" id="{FB798520-ADE7-468B-80FC-64A548E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90233" y="648062"/>
            <a:ext cx="62753" cy="5522257"/>
          </a:xfrm>
          <a:prstGeom prst="rect">
            <a:avLst/>
          </a:prstGeom>
        </p:spPr>
      </p:pic>
      <p:pic>
        <p:nvPicPr>
          <p:cNvPr id="455" name="Graphic 454">
            <a:extLst>
              <a:ext uri="{FF2B5EF4-FFF2-40B4-BE49-F238E27FC236}">
                <a16:creationId xmlns:a16="http://schemas.microsoft.com/office/drawing/2014/main" id="{D081E778-ADC6-485C-B88C-4453B17756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45112" y="648062"/>
            <a:ext cx="62753" cy="5522257"/>
          </a:xfrm>
          <a:prstGeom prst="rect">
            <a:avLst/>
          </a:prstGeom>
        </p:spPr>
      </p:pic>
      <p:pic>
        <p:nvPicPr>
          <p:cNvPr id="456" name="Graphic 455">
            <a:extLst>
              <a:ext uri="{FF2B5EF4-FFF2-40B4-BE49-F238E27FC236}">
                <a16:creationId xmlns:a16="http://schemas.microsoft.com/office/drawing/2014/main" id="{6B9A65F2-D85D-434A-BD76-82F0A6B27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9990" y="648062"/>
            <a:ext cx="62753" cy="5522257"/>
          </a:xfrm>
          <a:prstGeom prst="rect">
            <a:avLst/>
          </a:prstGeom>
        </p:spPr>
      </p:pic>
      <p:pic>
        <p:nvPicPr>
          <p:cNvPr id="457" name="Graphic 456">
            <a:extLst>
              <a:ext uri="{FF2B5EF4-FFF2-40B4-BE49-F238E27FC236}">
                <a16:creationId xmlns:a16="http://schemas.microsoft.com/office/drawing/2014/main" id="{C5A313B2-F9F5-45AD-9EFE-460782DAD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54868" y="648062"/>
            <a:ext cx="62753" cy="5522257"/>
          </a:xfrm>
          <a:prstGeom prst="rect">
            <a:avLst/>
          </a:prstGeom>
        </p:spPr>
      </p:pic>
      <p:pic>
        <p:nvPicPr>
          <p:cNvPr id="458" name="Graphic 457">
            <a:extLst>
              <a:ext uri="{FF2B5EF4-FFF2-40B4-BE49-F238E27FC236}">
                <a16:creationId xmlns:a16="http://schemas.microsoft.com/office/drawing/2014/main" id="{FFF98DD9-A28F-43CC-A722-17861E2D2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09746" y="648062"/>
            <a:ext cx="62753" cy="5522257"/>
          </a:xfrm>
          <a:prstGeom prst="rect">
            <a:avLst/>
          </a:prstGeom>
        </p:spPr>
      </p:pic>
      <p:pic>
        <p:nvPicPr>
          <p:cNvPr id="459" name="Graphic 458">
            <a:extLst>
              <a:ext uri="{FF2B5EF4-FFF2-40B4-BE49-F238E27FC236}">
                <a16:creationId xmlns:a16="http://schemas.microsoft.com/office/drawing/2014/main" id="{6AFA3156-4F54-47DF-AD47-2EA064149A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64624" y="648062"/>
            <a:ext cx="62753" cy="5522257"/>
          </a:xfrm>
          <a:prstGeom prst="rect">
            <a:avLst/>
          </a:prstGeom>
        </p:spPr>
      </p:pic>
      <p:pic>
        <p:nvPicPr>
          <p:cNvPr id="460" name="Graphic 459">
            <a:extLst>
              <a:ext uri="{FF2B5EF4-FFF2-40B4-BE49-F238E27FC236}">
                <a16:creationId xmlns:a16="http://schemas.microsoft.com/office/drawing/2014/main" id="{B0CCEA36-9A96-4775-8283-509521CF9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19503" y="648062"/>
            <a:ext cx="62753" cy="5522257"/>
          </a:xfrm>
          <a:prstGeom prst="rect">
            <a:avLst/>
          </a:prstGeom>
        </p:spPr>
      </p:pic>
      <p:pic>
        <p:nvPicPr>
          <p:cNvPr id="461" name="Graphic 460">
            <a:extLst>
              <a:ext uri="{FF2B5EF4-FFF2-40B4-BE49-F238E27FC236}">
                <a16:creationId xmlns:a16="http://schemas.microsoft.com/office/drawing/2014/main" id="{836F35FC-0EBA-492A-8E5E-46E4D4BD5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4381" y="648062"/>
            <a:ext cx="62753" cy="5522257"/>
          </a:xfrm>
          <a:prstGeom prst="rect">
            <a:avLst/>
          </a:prstGeom>
        </p:spPr>
      </p:pic>
      <p:pic>
        <p:nvPicPr>
          <p:cNvPr id="462" name="Graphic 461">
            <a:extLst>
              <a:ext uri="{FF2B5EF4-FFF2-40B4-BE49-F238E27FC236}">
                <a16:creationId xmlns:a16="http://schemas.microsoft.com/office/drawing/2014/main" id="{88664125-6354-4B9B-A988-072E7F672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29259" y="648062"/>
            <a:ext cx="62753" cy="5522257"/>
          </a:xfrm>
          <a:prstGeom prst="rect">
            <a:avLst/>
          </a:prstGeom>
        </p:spPr>
      </p:pic>
      <p:pic>
        <p:nvPicPr>
          <p:cNvPr id="463" name="Graphic 462">
            <a:extLst>
              <a:ext uri="{FF2B5EF4-FFF2-40B4-BE49-F238E27FC236}">
                <a16:creationId xmlns:a16="http://schemas.microsoft.com/office/drawing/2014/main" id="{8C9C8C2F-2AE0-4F2C-9839-6A73ED3E0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84137" y="648062"/>
            <a:ext cx="62753" cy="5522257"/>
          </a:xfrm>
          <a:prstGeom prst="rect">
            <a:avLst/>
          </a:prstGeom>
        </p:spPr>
      </p:pic>
      <p:pic>
        <p:nvPicPr>
          <p:cNvPr id="464" name="Graphic 463">
            <a:extLst>
              <a:ext uri="{FF2B5EF4-FFF2-40B4-BE49-F238E27FC236}">
                <a16:creationId xmlns:a16="http://schemas.microsoft.com/office/drawing/2014/main" id="{B097C0A6-448F-4712-B45A-8D4F13237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9016" y="648062"/>
            <a:ext cx="62753" cy="5522257"/>
          </a:xfrm>
          <a:prstGeom prst="rect">
            <a:avLst/>
          </a:prstGeom>
        </p:spPr>
      </p:pic>
      <p:pic>
        <p:nvPicPr>
          <p:cNvPr id="465" name="Graphic 464">
            <a:extLst>
              <a:ext uri="{FF2B5EF4-FFF2-40B4-BE49-F238E27FC236}">
                <a16:creationId xmlns:a16="http://schemas.microsoft.com/office/drawing/2014/main" id="{F13BA15E-E142-4F93-8000-CF0F9A43D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3894" y="648062"/>
            <a:ext cx="62753" cy="5522257"/>
          </a:xfrm>
          <a:prstGeom prst="rect">
            <a:avLst/>
          </a:prstGeom>
        </p:spPr>
      </p:pic>
      <p:sp>
        <p:nvSpPr>
          <p:cNvPr id="467" name="TextBox 466">
            <a:extLst>
              <a:ext uri="{FF2B5EF4-FFF2-40B4-BE49-F238E27FC236}">
                <a16:creationId xmlns:a16="http://schemas.microsoft.com/office/drawing/2014/main" id="{1CE9B3C2-CAEE-48AC-8686-5F9A7ECB19FA}"/>
              </a:ext>
            </a:extLst>
          </p:cNvPr>
          <p:cNvSpPr txBox="1"/>
          <p:nvPr/>
        </p:nvSpPr>
        <p:spPr>
          <a:xfrm>
            <a:off x="2730424" y="2594337"/>
            <a:ext cx="67939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 first mobile application designed to simplify Wi-Fi planning and proposal processes. </a:t>
            </a:r>
          </a:p>
        </p:txBody>
      </p: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168E08A5-757D-4ACB-93B4-4A35AD8589ED}"/>
              </a:ext>
            </a:extLst>
          </p:cNvPr>
          <p:cNvCxnSpPr/>
          <p:nvPr/>
        </p:nvCxnSpPr>
        <p:spPr>
          <a:xfrm>
            <a:off x="1568823" y="1288751"/>
            <a:ext cx="748048" cy="60952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888AEEFA-0636-46D9-BF78-2DA1F2103FCE}"/>
              </a:ext>
            </a:extLst>
          </p:cNvPr>
          <p:cNvCxnSpPr/>
          <p:nvPr/>
        </p:nvCxnSpPr>
        <p:spPr>
          <a:xfrm flipV="1">
            <a:off x="2320335" y="1292215"/>
            <a:ext cx="758437" cy="60259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4" name="Straight Connector 473">
            <a:extLst>
              <a:ext uri="{FF2B5EF4-FFF2-40B4-BE49-F238E27FC236}">
                <a16:creationId xmlns:a16="http://schemas.microsoft.com/office/drawing/2014/main" id="{D4BCF29C-AD5E-4C89-9EF0-DF293E4E8611}"/>
              </a:ext>
            </a:extLst>
          </p:cNvPr>
          <p:cNvCxnSpPr/>
          <p:nvPr/>
        </p:nvCxnSpPr>
        <p:spPr>
          <a:xfrm flipH="1">
            <a:off x="1568824" y="1894809"/>
            <a:ext cx="751511" cy="59913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6" name="Straight Connector 475">
            <a:extLst>
              <a:ext uri="{FF2B5EF4-FFF2-40B4-BE49-F238E27FC236}">
                <a16:creationId xmlns:a16="http://schemas.microsoft.com/office/drawing/2014/main" id="{30A76E53-B85D-46BA-B5FE-508DBD1D3519}"/>
              </a:ext>
            </a:extLst>
          </p:cNvPr>
          <p:cNvCxnSpPr/>
          <p:nvPr/>
        </p:nvCxnSpPr>
        <p:spPr>
          <a:xfrm flipH="1">
            <a:off x="7605757" y="1891346"/>
            <a:ext cx="754878" cy="346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08DE607B-EC4C-4BC2-92D0-F9C782D0B5C6}"/>
              </a:ext>
            </a:extLst>
          </p:cNvPr>
          <p:cNvCxnSpPr/>
          <p:nvPr/>
        </p:nvCxnSpPr>
        <p:spPr>
          <a:xfrm>
            <a:off x="8360635" y="1894809"/>
            <a:ext cx="0" cy="59913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0" name="Straight Connector 479">
            <a:extLst>
              <a:ext uri="{FF2B5EF4-FFF2-40B4-BE49-F238E27FC236}">
                <a16:creationId xmlns:a16="http://schemas.microsoft.com/office/drawing/2014/main" id="{A96C711C-8FF8-4E15-BD88-A5F44B1C00E1}"/>
              </a:ext>
            </a:extLst>
          </p:cNvPr>
          <p:cNvCxnSpPr/>
          <p:nvPr/>
        </p:nvCxnSpPr>
        <p:spPr>
          <a:xfrm flipH="1" flipV="1">
            <a:off x="6850879" y="1288751"/>
            <a:ext cx="1509756" cy="60952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2" name="Straight Connector 481">
            <a:extLst>
              <a:ext uri="{FF2B5EF4-FFF2-40B4-BE49-F238E27FC236}">
                <a16:creationId xmlns:a16="http://schemas.microsoft.com/office/drawing/2014/main" id="{C4DCAD5A-5C72-4FC5-A33C-C86B7F90AC5E}"/>
              </a:ext>
            </a:extLst>
          </p:cNvPr>
          <p:cNvCxnSpPr/>
          <p:nvPr/>
        </p:nvCxnSpPr>
        <p:spPr>
          <a:xfrm>
            <a:off x="8360635" y="1898272"/>
            <a:ext cx="754879" cy="59913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Straight Connector 483">
            <a:extLst>
              <a:ext uri="{FF2B5EF4-FFF2-40B4-BE49-F238E27FC236}">
                <a16:creationId xmlns:a16="http://schemas.microsoft.com/office/drawing/2014/main" id="{219EC762-D2A2-4E75-8FE9-B1109B433F0D}"/>
              </a:ext>
            </a:extLst>
          </p:cNvPr>
          <p:cNvCxnSpPr>
            <a:cxnSpLocks/>
          </p:cNvCxnSpPr>
          <p:nvPr/>
        </p:nvCxnSpPr>
        <p:spPr>
          <a:xfrm flipV="1">
            <a:off x="8360635" y="1285289"/>
            <a:ext cx="754878" cy="61298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Straight Connector 486">
            <a:extLst>
              <a:ext uri="{FF2B5EF4-FFF2-40B4-BE49-F238E27FC236}">
                <a16:creationId xmlns:a16="http://schemas.microsoft.com/office/drawing/2014/main" id="{149842F0-EE8B-4DC1-B1D9-BBFEDDDF3A03}"/>
              </a:ext>
            </a:extLst>
          </p:cNvPr>
          <p:cNvCxnSpPr>
            <a:cxnSpLocks/>
          </p:cNvCxnSpPr>
          <p:nvPr/>
        </p:nvCxnSpPr>
        <p:spPr>
          <a:xfrm>
            <a:off x="3076488" y="4318483"/>
            <a:ext cx="754879" cy="61775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39DE05BB-FAA9-4F5D-ABA1-8386F2BF45C1}"/>
              </a:ext>
            </a:extLst>
          </p:cNvPr>
          <p:cNvCxnSpPr>
            <a:cxnSpLocks/>
          </p:cNvCxnSpPr>
          <p:nvPr/>
        </p:nvCxnSpPr>
        <p:spPr>
          <a:xfrm>
            <a:off x="3831366" y="4925488"/>
            <a:ext cx="1509757" cy="6059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381C84C9-C206-4A5B-BCF6-8A576C8F9123}"/>
              </a:ext>
            </a:extLst>
          </p:cNvPr>
          <p:cNvCxnSpPr>
            <a:cxnSpLocks/>
          </p:cNvCxnSpPr>
          <p:nvPr/>
        </p:nvCxnSpPr>
        <p:spPr>
          <a:xfrm flipH="1">
            <a:off x="3076488" y="4930864"/>
            <a:ext cx="754879" cy="60055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CD424343-724A-4E07-B8C7-4CD5C5A865C0}"/>
              </a:ext>
            </a:extLst>
          </p:cNvPr>
          <p:cNvCxnSpPr>
            <a:cxnSpLocks/>
          </p:cNvCxnSpPr>
          <p:nvPr/>
        </p:nvCxnSpPr>
        <p:spPr>
          <a:xfrm flipV="1">
            <a:off x="5341123" y="4925488"/>
            <a:ext cx="754877" cy="6059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2" name="Straight Connector 501">
            <a:extLst>
              <a:ext uri="{FF2B5EF4-FFF2-40B4-BE49-F238E27FC236}">
                <a16:creationId xmlns:a16="http://schemas.microsoft.com/office/drawing/2014/main" id="{BEC7359F-1A64-4630-9E2B-C370FC293DCE}"/>
              </a:ext>
            </a:extLst>
          </p:cNvPr>
          <p:cNvCxnSpPr/>
          <p:nvPr/>
        </p:nvCxnSpPr>
        <p:spPr>
          <a:xfrm>
            <a:off x="7605757" y="4925488"/>
            <a:ext cx="1509756" cy="6059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Straight Connector 503">
            <a:extLst>
              <a:ext uri="{FF2B5EF4-FFF2-40B4-BE49-F238E27FC236}">
                <a16:creationId xmlns:a16="http://schemas.microsoft.com/office/drawing/2014/main" id="{8CE1665E-B0B9-4B2D-AAD3-8ED34041AD42}"/>
              </a:ext>
            </a:extLst>
          </p:cNvPr>
          <p:cNvCxnSpPr>
            <a:cxnSpLocks/>
          </p:cNvCxnSpPr>
          <p:nvPr/>
        </p:nvCxnSpPr>
        <p:spPr>
          <a:xfrm flipH="1">
            <a:off x="6850879" y="5526163"/>
            <a:ext cx="2264634" cy="61397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>
            <a:extLst>
              <a:ext uri="{FF2B5EF4-FFF2-40B4-BE49-F238E27FC236}">
                <a16:creationId xmlns:a16="http://schemas.microsoft.com/office/drawing/2014/main" id="{73F7488C-F4EB-4539-8A87-0B96698268AF}"/>
              </a:ext>
            </a:extLst>
          </p:cNvPr>
          <p:cNvCxnSpPr/>
          <p:nvPr/>
        </p:nvCxnSpPr>
        <p:spPr>
          <a:xfrm flipV="1">
            <a:off x="811854" y="4318483"/>
            <a:ext cx="1508481" cy="61238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9D7BB2FA-6CE6-43B9-A07D-18B7195901B9}"/>
              </a:ext>
            </a:extLst>
          </p:cNvPr>
          <p:cNvCxnSpPr/>
          <p:nvPr/>
        </p:nvCxnSpPr>
        <p:spPr>
          <a:xfrm flipH="1">
            <a:off x="1566732" y="4318483"/>
            <a:ext cx="753603" cy="120768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04359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1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1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5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500" fill="hold"/>
                                        <p:tgtEl>
                                          <p:spTgt spid="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2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1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2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1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1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2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6"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FB636ADC-DC78-4BB1-906F-034D28DDE67C}"/>
              </a:ext>
            </a:extLst>
          </p:cNvPr>
          <p:cNvSpPr>
            <a:spLocks/>
          </p:cNvSpPr>
          <p:nvPr/>
        </p:nvSpPr>
        <p:spPr bwMode="auto">
          <a:xfrm>
            <a:off x="7278747" y="4795184"/>
            <a:ext cx="2968239" cy="472300"/>
          </a:xfrm>
          <a:custGeom>
            <a:avLst/>
            <a:gdLst>
              <a:gd name="T0" fmla="*/ 14 w 1700"/>
              <a:gd name="T1" fmla="*/ 90 h 270"/>
              <a:gd name="T2" fmla="*/ 25 w 1700"/>
              <a:gd name="T3" fmla="*/ 116 h 270"/>
              <a:gd name="T4" fmla="*/ 574 w 1700"/>
              <a:gd name="T5" fmla="*/ 138 h 270"/>
              <a:gd name="T6" fmla="*/ 1552 w 1700"/>
              <a:gd name="T7" fmla="*/ 154 h 270"/>
              <a:gd name="T8" fmla="*/ 284 w 1700"/>
              <a:gd name="T9" fmla="*/ 40 h 270"/>
              <a:gd name="T10" fmla="*/ 14 w 1700"/>
              <a:gd name="T11" fmla="*/ 9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00" h="270">
                <a:moveTo>
                  <a:pt x="14" y="90"/>
                </a:moveTo>
                <a:cubicBezTo>
                  <a:pt x="0" y="99"/>
                  <a:pt x="9" y="120"/>
                  <a:pt x="25" y="116"/>
                </a:cubicBezTo>
                <a:cubicBezTo>
                  <a:pt x="83" y="102"/>
                  <a:pt x="246" y="78"/>
                  <a:pt x="574" y="138"/>
                </a:cubicBezTo>
                <a:cubicBezTo>
                  <a:pt x="1153" y="244"/>
                  <a:pt x="1404" y="270"/>
                  <a:pt x="1552" y="154"/>
                </a:cubicBezTo>
                <a:cubicBezTo>
                  <a:pt x="1700" y="39"/>
                  <a:pt x="850" y="0"/>
                  <a:pt x="284" y="40"/>
                </a:cubicBezTo>
                <a:cubicBezTo>
                  <a:pt x="115" y="52"/>
                  <a:pt x="43" y="73"/>
                  <a:pt x="14" y="90"/>
                </a:cubicBezTo>
                <a:close/>
              </a:path>
            </a:pathLst>
          </a:custGeom>
          <a:solidFill>
            <a:srgbClr val="E7EB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870752F-CC87-4FA0-A2BE-1ECF3E619D2E}"/>
              </a:ext>
            </a:extLst>
          </p:cNvPr>
          <p:cNvSpPr>
            <a:spLocks/>
          </p:cNvSpPr>
          <p:nvPr/>
        </p:nvSpPr>
        <p:spPr bwMode="auto">
          <a:xfrm>
            <a:off x="6863194" y="3466461"/>
            <a:ext cx="1367136" cy="1539119"/>
          </a:xfrm>
          <a:custGeom>
            <a:avLst/>
            <a:gdLst>
              <a:gd name="T0" fmla="*/ 774 w 783"/>
              <a:gd name="T1" fmla="*/ 222 h 880"/>
              <a:gd name="T2" fmla="*/ 40 w 783"/>
              <a:gd name="T3" fmla="*/ 273 h 880"/>
              <a:gd name="T4" fmla="*/ 783 w 783"/>
              <a:gd name="T5" fmla="*/ 782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83" h="880">
                <a:moveTo>
                  <a:pt x="774" y="222"/>
                </a:moveTo>
                <a:cubicBezTo>
                  <a:pt x="774" y="222"/>
                  <a:pt x="81" y="0"/>
                  <a:pt x="40" y="273"/>
                </a:cubicBezTo>
                <a:cubicBezTo>
                  <a:pt x="0" y="546"/>
                  <a:pt x="453" y="880"/>
                  <a:pt x="783" y="782"/>
                </a:cubicBezTo>
              </a:path>
            </a:pathLst>
          </a:custGeom>
          <a:solidFill>
            <a:srgbClr val="E7EB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ECFEC21A-5E8F-464B-B2B1-D7358D929EC0}"/>
              </a:ext>
            </a:extLst>
          </p:cNvPr>
          <p:cNvSpPr>
            <a:spLocks/>
          </p:cNvSpPr>
          <p:nvPr/>
        </p:nvSpPr>
        <p:spPr bwMode="auto">
          <a:xfrm>
            <a:off x="7846205" y="1902024"/>
            <a:ext cx="2596336" cy="3100064"/>
          </a:xfrm>
          <a:custGeom>
            <a:avLst/>
            <a:gdLst>
              <a:gd name="T0" fmla="*/ 220 w 1487"/>
              <a:gd name="T1" fmla="*/ 538 h 1773"/>
              <a:gd name="T2" fmla="*/ 756 w 1487"/>
              <a:gd name="T3" fmla="*/ 2 h 1773"/>
              <a:gd name="T4" fmla="*/ 1339 w 1487"/>
              <a:gd name="T5" fmla="*/ 997 h 1773"/>
              <a:gd name="T6" fmla="*/ 357 w 1487"/>
              <a:gd name="T7" fmla="*/ 1608 h 1773"/>
              <a:gd name="T8" fmla="*/ 220 w 1487"/>
              <a:gd name="T9" fmla="*/ 538 h 17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87" h="1773">
                <a:moveTo>
                  <a:pt x="220" y="538"/>
                </a:moveTo>
                <a:cubicBezTo>
                  <a:pt x="220" y="538"/>
                  <a:pt x="179" y="0"/>
                  <a:pt x="756" y="2"/>
                </a:cubicBezTo>
                <a:cubicBezTo>
                  <a:pt x="1160" y="3"/>
                  <a:pt x="1487" y="286"/>
                  <a:pt x="1339" y="997"/>
                </a:cubicBezTo>
                <a:cubicBezTo>
                  <a:pt x="1178" y="1773"/>
                  <a:pt x="809" y="1770"/>
                  <a:pt x="357" y="1608"/>
                </a:cubicBezTo>
                <a:cubicBezTo>
                  <a:pt x="0" y="1480"/>
                  <a:pt x="220" y="538"/>
                  <a:pt x="220" y="538"/>
                </a:cubicBezTo>
                <a:close/>
              </a:path>
            </a:pathLst>
          </a:custGeom>
          <a:solidFill>
            <a:srgbClr val="E7EBF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>
              <a:defRPr/>
            </a:pPr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8AFBA217-95AA-4F0F-B46C-7F3A3D47D5BC}"/>
              </a:ext>
            </a:extLst>
          </p:cNvPr>
          <p:cNvGrpSpPr/>
          <p:nvPr/>
        </p:nvGrpSpPr>
        <p:grpSpPr>
          <a:xfrm>
            <a:off x="6537561" y="2675858"/>
            <a:ext cx="1411660" cy="1719833"/>
            <a:chOff x="11088688" y="6592888"/>
            <a:chExt cx="2566988" cy="3127375"/>
          </a:xfrm>
        </p:grpSpPr>
        <p:sp>
          <p:nvSpPr>
            <p:cNvPr id="89" name="Freeform 203">
              <a:extLst>
                <a:ext uri="{FF2B5EF4-FFF2-40B4-BE49-F238E27FC236}">
                  <a16:creationId xmlns:a16="http://schemas.microsoft.com/office/drawing/2014/main" id="{83193DDD-8349-444D-8765-CE2C7FB0CB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02988" y="6592888"/>
              <a:ext cx="2452688" cy="3127375"/>
            </a:xfrm>
            <a:custGeom>
              <a:avLst/>
              <a:gdLst>
                <a:gd name="T0" fmla="*/ 498 w 772"/>
                <a:gd name="T1" fmla="*/ 58 h 983"/>
                <a:gd name="T2" fmla="*/ 511 w 772"/>
                <a:gd name="T3" fmla="*/ 248 h 983"/>
                <a:gd name="T4" fmla="*/ 486 w 772"/>
                <a:gd name="T5" fmla="*/ 125 h 983"/>
                <a:gd name="T6" fmla="*/ 309 w 772"/>
                <a:gd name="T7" fmla="*/ 26 h 983"/>
                <a:gd name="T8" fmla="*/ 347 w 772"/>
                <a:gd name="T9" fmla="*/ 195 h 983"/>
                <a:gd name="T10" fmla="*/ 239 w 772"/>
                <a:gd name="T11" fmla="*/ 15 h 983"/>
                <a:gd name="T12" fmla="*/ 216 w 772"/>
                <a:gd name="T13" fmla="*/ 139 h 983"/>
                <a:gd name="T14" fmla="*/ 155 w 772"/>
                <a:gd name="T15" fmla="*/ 94 h 983"/>
                <a:gd name="T16" fmla="*/ 0 w 772"/>
                <a:gd name="T17" fmla="*/ 67 h 983"/>
                <a:gd name="T18" fmla="*/ 24 w 772"/>
                <a:gd name="T19" fmla="*/ 215 h 983"/>
                <a:gd name="T20" fmla="*/ 162 w 772"/>
                <a:gd name="T21" fmla="*/ 237 h 983"/>
                <a:gd name="T22" fmla="*/ 33 w 772"/>
                <a:gd name="T23" fmla="*/ 241 h 983"/>
                <a:gd name="T24" fmla="*/ 233 w 772"/>
                <a:gd name="T25" fmla="*/ 336 h 983"/>
                <a:gd name="T26" fmla="*/ 117 w 772"/>
                <a:gd name="T27" fmla="*/ 380 h 983"/>
                <a:gd name="T28" fmla="*/ 344 w 772"/>
                <a:gd name="T29" fmla="*/ 442 h 983"/>
                <a:gd name="T30" fmla="*/ 293 w 772"/>
                <a:gd name="T31" fmla="*/ 510 h 983"/>
                <a:gd name="T32" fmla="*/ 411 w 772"/>
                <a:gd name="T33" fmla="*/ 490 h 983"/>
                <a:gd name="T34" fmla="*/ 402 w 772"/>
                <a:gd name="T35" fmla="*/ 543 h 983"/>
                <a:gd name="T36" fmla="*/ 513 w 772"/>
                <a:gd name="T37" fmla="*/ 501 h 983"/>
                <a:gd name="T38" fmla="*/ 611 w 772"/>
                <a:gd name="T39" fmla="*/ 534 h 983"/>
                <a:gd name="T40" fmla="*/ 772 w 772"/>
                <a:gd name="T41" fmla="*/ 978 h 983"/>
                <a:gd name="T42" fmla="*/ 519 w 772"/>
                <a:gd name="T43" fmla="*/ 385 h 983"/>
                <a:gd name="T44" fmla="*/ 675 w 772"/>
                <a:gd name="T45" fmla="*/ 248 h 983"/>
                <a:gd name="T46" fmla="*/ 206 w 772"/>
                <a:gd name="T47" fmla="*/ 229 h 983"/>
                <a:gd name="T48" fmla="*/ 229 w 772"/>
                <a:gd name="T49" fmla="*/ 227 h 983"/>
                <a:gd name="T50" fmla="*/ 259 w 772"/>
                <a:gd name="T51" fmla="*/ 150 h 983"/>
                <a:gd name="T52" fmla="*/ 243 w 772"/>
                <a:gd name="T53" fmla="*/ 164 h 983"/>
                <a:gd name="T54" fmla="*/ 271 w 772"/>
                <a:gd name="T55" fmla="*/ 305 h 983"/>
                <a:gd name="T56" fmla="*/ 297 w 772"/>
                <a:gd name="T57" fmla="*/ 329 h 983"/>
                <a:gd name="T58" fmla="*/ 359 w 772"/>
                <a:gd name="T59" fmla="*/ 407 h 983"/>
                <a:gd name="T60" fmla="*/ 397 w 772"/>
                <a:gd name="T61" fmla="*/ 347 h 983"/>
                <a:gd name="T62" fmla="*/ 405 w 772"/>
                <a:gd name="T63" fmla="*/ 235 h 983"/>
                <a:gd name="T64" fmla="*/ 414 w 772"/>
                <a:gd name="T65" fmla="*/ 188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983">
                  <a:moveTo>
                    <a:pt x="606" y="119"/>
                  </a:moveTo>
                  <a:cubicBezTo>
                    <a:pt x="578" y="79"/>
                    <a:pt x="508" y="53"/>
                    <a:pt x="498" y="58"/>
                  </a:cubicBezTo>
                  <a:cubicBezTo>
                    <a:pt x="488" y="63"/>
                    <a:pt x="490" y="86"/>
                    <a:pt x="506" y="131"/>
                  </a:cubicBezTo>
                  <a:cubicBezTo>
                    <a:pt x="522" y="177"/>
                    <a:pt x="516" y="220"/>
                    <a:pt x="511" y="248"/>
                  </a:cubicBezTo>
                  <a:cubicBezTo>
                    <a:pt x="506" y="277"/>
                    <a:pt x="485" y="266"/>
                    <a:pt x="479" y="257"/>
                  </a:cubicBezTo>
                  <a:cubicBezTo>
                    <a:pt x="474" y="247"/>
                    <a:pt x="490" y="158"/>
                    <a:pt x="486" y="125"/>
                  </a:cubicBezTo>
                  <a:cubicBezTo>
                    <a:pt x="481" y="93"/>
                    <a:pt x="420" y="33"/>
                    <a:pt x="392" y="17"/>
                  </a:cubicBezTo>
                  <a:cubicBezTo>
                    <a:pt x="365" y="0"/>
                    <a:pt x="301" y="13"/>
                    <a:pt x="309" y="26"/>
                  </a:cubicBezTo>
                  <a:cubicBezTo>
                    <a:pt x="317" y="38"/>
                    <a:pt x="365" y="154"/>
                    <a:pt x="370" y="187"/>
                  </a:cubicBezTo>
                  <a:cubicBezTo>
                    <a:pt x="376" y="220"/>
                    <a:pt x="357" y="212"/>
                    <a:pt x="347" y="195"/>
                  </a:cubicBezTo>
                  <a:cubicBezTo>
                    <a:pt x="336" y="179"/>
                    <a:pt x="305" y="69"/>
                    <a:pt x="294" y="48"/>
                  </a:cubicBezTo>
                  <a:cubicBezTo>
                    <a:pt x="284" y="27"/>
                    <a:pt x="266" y="20"/>
                    <a:pt x="239" y="15"/>
                  </a:cubicBezTo>
                  <a:cubicBezTo>
                    <a:pt x="212" y="9"/>
                    <a:pt x="148" y="49"/>
                    <a:pt x="148" y="49"/>
                  </a:cubicBezTo>
                  <a:cubicBezTo>
                    <a:pt x="158" y="59"/>
                    <a:pt x="205" y="124"/>
                    <a:pt x="216" y="139"/>
                  </a:cubicBezTo>
                  <a:cubicBezTo>
                    <a:pt x="227" y="154"/>
                    <a:pt x="241" y="181"/>
                    <a:pt x="226" y="182"/>
                  </a:cubicBezTo>
                  <a:cubicBezTo>
                    <a:pt x="211" y="183"/>
                    <a:pt x="184" y="141"/>
                    <a:pt x="155" y="94"/>
                  </a:cubicBezTo>
                  <a:cubicBezTo>
                    <a:pt x="127" y="46"/>
                    <a:pt x="96" y="49"/>
                    <a:pt x="75" y="48"/>
                  </a:cubicBezTo>
                  <a:cubicBezTo>
                    <a:pt x="47" y="47"/>
                    <a:pt x="19" y="57"/>
                    <a:pt x="0" y="67"/>
                  </a:cubicBezTo>
                  <a:cubicBezTo>
                    <a:pt x="0" y="103"/>
                    <a:pt x="4" y="140"/>
                    <a:pt x="13" y="176"/>
                  </a:cubicBezTo>
                  <a:cubicBezTo>
                    <a:pt x="16" y="189"/>
                    <a:pt x="20" y="203"/>
                    <a:pt x="24" y="215"/>
                  </a:cubicBezTo>
                  <a:cubicBezTo>
                    <a:pt x="32" y="217"/>
                    <a:pt x="41" y="219"/>
                    <a:pt x="51" y="219"/>
                  </a:cubicBezTo>
                  <a:cubicBezTo>
                    <a:pt x="106" y="222"/>
                    <a:pt x="156" y="224"/>
                    <a:pt x="162" y="237"/>
                  </a:cubicBezTo>
                  <a:cubicBezTo>
                    <a:pt x="169" y="251"/>
                    <a:pt x="139" y="251"/>
                    <a:pt x="120" y="250"/>
                  </a:cubicBezTo>
                  <a:cubicBezTo>
                    <a:pt x="99" y="249"/>
                    <a:pt x="65" y="248"/>
                    <a:pt x="33" y="241"/>
                  </a:cubicBezTo>
                  <a:cubicBezTo>
                    <a:pt x="50" y="284"/>
                    <a:pt x="73" y="324"/>
                    <a:pt x="101" y="360"/>
                  </a:cubicBezTo>
                  <a:cubicBezTo>
                    <a:pt x="142" y="353"/>
                    <a:pt x="217" y="335"/>
                    <a:pt x="233" y="336"/>
                  </a:cubicBezTo>
                  <a:cubicBezTo>
                    <a:pt x="253" y="338"/>
                    <a:pt x="269" y="350"/>
                    <a:pt x="237" y="361"/>
                  </a:cubicBezTo>
                  <a:cubicBezTo>
                    <a:pt x="218" y="368"/>
                    <a:pt x="161" y="374"/>
                    <a:pt x="117" y="380"/>
                  </a:cubicBezTo>
                  <a:cubicBezTo>
                    <a:pt x="152" y="421"/>
                    <a:pt x="193" y="455"/>
                    <a:pt x="238" y="482"/>
                  </a:cubicBezTo>
                  <a:cubicBezTo>
                    <a:pt x="310" y="442"/>
                    <a:pt x="336" y="442"/>
                    <a:pt x="344" y="442"/>
                  </a:cubicBezTo>
                  <a:cubicBezTo>
                    <a:pt x="355" y="442"/>
                    <a:pt x="375" y="456"/>
                    <a:pt x="352" y="474"/>
                  </a:cubicBezTo>
                  <a:cubicBezTo>
                    <a:pt x="332" y="490"/>
                    <a:pt x="327" y="496"/>
                    <a:pt x="293" y="510"/>
                  </a:cubicBezTo>
                  <a:cubicBezTo>
                    <a:pt x="315" y="519"/>
                    <a:pt x="337" y="527"/>
                    <a:pt x="361" y="534"/>
                  </a:cubicBezTo>
                  <a:cubicBezTo>
                    <a:pt x="384" y="508"/>
                    <a:pt x="411" y="490"/>
                    <a:pt x="411" y="490"/>
                  </a:cubicBezTo>
                  <a:cubicBezTo>
                    <a:pt x="431" y="475"/>
                    <a:pt x="417" y="507"/>
                    <a:pt x="417" y="507"/>
                  </a:cubicBezTo>
                  <a:cubicBezTo>
                    <a:pt x="402" y="543"/>
                    <a:pt x="402" y="543"/>
                    <a:pt x="402" y="543"/>
                  </a:cubicBezTo>
                  <a:cubicBezTo>
                    <a:pt x="439" y="549"/>
                    <a:pt x="477" y="552"/>
                    <a:pt x="515" y="549"/>
                  </a:cubicBezTo>
                  <a:cubicBezTo>
                    <a:pt x="519" y="534"/>
                    <a:pt x="519" y="517"/>
                    <a:pt x="513" y="501"/>
                  </a:cubicBezTo>
                  <a:cubicBezTo>
                    <a:pt x="497" y="457"/>
                    <a:pt x="498" y="411"/>
                    <a:pt x="505" y="403"/>
                  </a:cubicBezTo>
                  <a:cubicBezTo>
                    <a:pt x="505" y="403"/>
                    <a:pt x="555" y="443"/>
                    <a:pt x="611" y="534"/>
                  </a:cubicBezTo>
                  <a:cubicBezTo>
                    <a:pt x="667" y="626"/>
                    <a:pt x="730" y="771"/>
                    <a:pt x="756" y="983"/>
                  </a:cubicBezTo>
                  <a:cubicBezTo>
                    <a:pt x="772" y="978"/>
                    <a:pt x="772" y="978"/>
                    <a:pt x="772" y="978"/>
                  </a:cubicBezTo>
                  <a:cubicBezTo>
                    <a:pt x="772" y="978"/>
                    <a:pt x="741" y="721"/>
                    <a:pt x="632" y="528"/>
                  </a:cubicBezTo>
                  <a:cubicBezTo>
                    <a:pt x="601" y="473"/>
                    <a:pt x="564" y="423"/>
                    <a:pt x="519" y="385"/>
                  </a:cubicBezTo>
                  <a:cubicBezTo>
                    <a:pt x="522" y="376"/>
                    <a:pt x="562" y="352"/>
                    <a:pt x="607" y="345"/>
                  </a:cubicBezTo>
                  <a:cubicBezTo>
                    <a:pt x="653" y="338"/>
                    <a:pt x="675" y="296"/>
                    <a:pt x="675" y="248"/>
                  </a:cubicBezTo>
                  <a:cubicBezTo>
                    <a:pt x="675" y="200"/>
                    <a:pt x="633" y="159"/>
                    <a:pt x="606" y="119"/>
                  </a:cubicBezTo>
                  <a:close/>
                  <a:moveTo>
                    <a:pt x="206" y="229"/>
                  </a:moveTo>
                  <a:cubicBezTo>
                    <a:pt x="192" y="225"/>
                    <a:pt x="200" y="218"/>
                    <a:pt x="205" y="218"/>
                  </a:cubicBezTo>
                  <a:cubicBezTo>
                    <a:pt x="209" y="217"/>
                    <a:pt x="229" y="227"/>
                    <a:pt x="229" y="227"/>
                  </a:cubicBezTo>
                  <a:cubicBezTo>
                    <a:pt x="229" y="227"/>
                    <a:pt x="220" y="233"/>
                    <a:pt x="206" y="229"/>
                  </a:cubicBezTo>
                  <a:close/>
                  <a:moveTo>
                    <a:pt x="259" y="150"/>
                  </a:moveTo>
                  <a:cubicBezTo>
                    <a:pt x="265" y="156"/>
                    <a:pt x="270" y="197"/>
                    <a:pt x="270" y="197"/>
                  </a:cubicBezTo>
                  <a:cubicBezTo>
                    <a:pt x="270" y="197"/>
                    <a:pt x="251" y="189"/>
                    <a:pt x="243" y="164"/>
                  </a:cubicBezTo>
                  <a:cubicBezTo>
                    <a:pt x="235" y="138"/>
                    <a:pt x="253" y="144"/>
                    <a:pt x="259" y="150"/>
                  </a:cubicBezTo>
                  <a:close/>
                  <a:moveTo>
                    <a:pt x="271" y="305"/>
                  </a:moveTo>
                  <a:cubicBezTo>
                    <a:pt x="280" y="294"/>
                    <a:pt x="326" y="284"/>
                    <a:pt x="326" y="284"/>
                  </a:cubicBezTo>
                  <a:cubicBezTo>
                    <a:pt x="326" y="284"/>
                    <a:pt x="336" y="310"/>
                    <a:pt x="297" y="329"/>
                  </a:cubicBezTo>
                  <a:cubicBezTo>
                    <a:pt x="257" y="348"/>
                    <a:pt x="262" y="316"/>
                    <a:pt x="271" y="305"/>
                  </a:cubicBezTo>
                  <a:close/>
                  <a:moveTo>
                    <a:pt x="359" y="407"/>
                  </a:moveTo>
                  <a:cubicBezTo>
                    <a:pt x="323" y="432"/>
                    <a:pt x="323" y="400"/>
                    <a:pt x="330" y="388"/>
                  </a:cubicBezTo>
                  <a:cubicBezTo>
                    <a:pt x="336" y="375"/>
                    <a:pt x="397" y="347"/>
                    <a:pt x="397" y="347"/>
                  </a:cubicBezTo>
                  <a:cubicBezTo>
                    <a:pt x="397" y="347"/>
                    <a:pt x="395" y="382"/>
                    <a:pt x="359" y="407"/>
                  </a:cubicBezTo>
                  <a:close/>
                  <a:moveTo>
                    <a:pt x="405" y="235"/>
                  </a:moveTo>
                  <a:cubicBezTo>
                    <a:pt x="405" y="235"/>
                    <a:pt x="390" y="221"/>
                    <a:pt x="393" y="194"/>
                  </a:cubicBezTo>
                  <a:cubicBezTo>
                    <a:pt x="396" y="168"/>
                    <a:pt x="411" y="180"/>
                    <a:pt x="414" y="188"/>
                  </a:cubicBezTo>
                  <a:cubicBezTo>
                    <a:pt x="416" y="196"/>
                    <a:pt x="405" y="235"/>
                    <a:pt x="405" y="235"/>
                  </a:cubicBezTo>
                  <a:close/>
                </a:path>
              </a:pathLst>
            </a:custGeom>
            <a:solidFill>
              <a:srgbClr val="E7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0" name="Freeform 204">
              <a:extLst>
                <a:ext uri="{FF2B5EF4-FFF2-40B4-BE49-F238E27FC236}">
                  <a16:creationId xmlns:a16="http://schemas.microsoft.com/office/drawing/2014/main" id="{102FE683-1952-47B6-A0EB-2B9762E1A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8688" y="6807201"/>
              <a:ext cx="190500" cy="469900"/>
            </a:xfrm>
            <a:custGeom>
              <a:avLst/>
              <a:gdLst>
                <a:gd name="T0" fmla="*/ 49 w 60"/>
                <a:gd name="T1" fmla="*/ 109 h 148"/>
                <a:gd name="T2" fmla="*/ 60 w 60"/>
                <a:gd name="T3" fmla="*/ 148 h 148"/>
                <a:gd name="T4" fmla="*/ 7 w 60"/>
                <a:gd name="T5" fmla="*/ 104 h 148"/>
                <a:gd name="T6" fmla="*/ 11 w 60"/>
                <a:gd name="T7" fmla="*/ 15 h 148"/>
                <a:gd name="T8" fmla="*/ 12 w 60"/>
                <a:gd name="T9" fmla="*/ 14 h 148"/>
                <a:gd name="T10" fmla="*/ 36 w 60"/>
                <a:gd name="T11" fmla="*/ 0 h 148"/>
                <a:gd name="T12" fmla="*/ 49 w 60"/>
                <a:gd name="T13" fmla="*/ 10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48">
                  <a:moveTo>
                    <a:pt x="49" y="109"/>
                  </a:moveTo>
                  <a:cubicBezTo>
                    <a:pt x="52" y="122"/>
                    <a:pt x="56" y="136"/>
                    <a:pt x="60" y="148"/>
                  </a:cubicBezTo>
                  <a:cubicBezTo>
                    <a:pt x="23" y="139"/>
                    <a:pt x="12" y="116"/>
                    <a:pt x="7" y="104"/>
                  </a:cubicBezTo>
                  <a:cubicBezTo>
                    <a:pt x="0" y="87"/>
                    <a:pt x="12" y="31"/>
                    <a:pt x="11" y="15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21" y="7"/>
                    <a:pt x="36" y="0"/>
                  </a:cubicBezTo>
                  <a:cubicBezTo>
                    <a:pt x="36" y="36"/>
                    <a:pt x="40" y="73"/>
                    <a:pt x="49" y="109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1" name="Freeform 205">
              <a:extLst>
                <a:ext uri="{FF2B5EF4-FFF2-40B4-BE49-F238E27FC236}">
                  <a16:creationId xmlns:a16="http://schemas.microsoft.com/office/drawing/2014/main" id="{A66D61FC-923E-467A-849E-9F5BDB68C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7588" y="7308851"/>
              <a:ext cx="346075" cy="442913"/>
            </a:xfrm>
            <a:custGeom>
              <a:avLst/>
              <a:gdLst>
                <a:gd name="T0" fmla="*/ 109 w 109"/>
                <a:gd name="T1" fmla="*/ 135 h 139"/>
                <a:gd name="T2" fmla="*/ 87 w 109"/>
                <a:gd name="T3" fmla="*/ 138 h 139"/>
                <a:gd name="T4" fmla="*/ 31 w 109"/>
                <a:gd name="T5" fmla="*/ 106 h 139"/>
                <a:gd name="T6" fmla="*/ 0 w 109"/>
                <a:gd name="T7" fmla="*/ 0 h 139"/>
                <a:gd name="T8" fmla="*/ 41 w 109"/>
                <a:gd name="T9" fmla="*/ 16 h 139"/>
                <a:gd name="T10" fmla="*/ 109 w 109"/>
                <a:gd name="T11" fmla="*/ 1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39">
                  <a:moveTo>
                    <a:pt x="109" y="135"/>
                  </a:moveTo>
                  <a:cubicBezTo>
                    <a:pt x="99" y="137"/>
                    <a:pt x="91" y="138"/>
                    <a:pt x="87" y="138"/>
                  </a:cubicBezTo>
                  <a:cubicBezTo>
                    <a:pt x="63" y="139"/>
                    <a:pt x="44" y="130"/>
                    <a:pt x="31" y="106"/>
                  </a:cubicBezTo>
                  <a:cubicBezTo>
                    <a:pt x="9" y="68"/>
                    <a:pt x="0" y="0"/>
                    <a:pt x="0" y="0"/>
                  </a:cubicBezTo>
                  <a:cubicBezTo>
                    <a:pt x="12" y="7"/>
                    <a:pt x="26" y="13"/>
                    <a:pt x="41" y="16"/>
                  </a:cubicBezTo>
                  <a:cubicBezTo>
                    <a:pt x="58" y="59"/>
                    <a:pt x="81" y="99"/>
                    <a:pt x="109" y="13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2" name="Freeform 206">
              <a:extLst>
                <a:ext uri="{FF2B5EF4-FFF2-40B4-BE49-F238E27FC236}">
                  <a16:creationId xmlns:a16="http://schemas.microsoft.com/office/drawing/2014/main" id="{ABEA4780-0CC1-40B2-A6D7-C8362CF39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8563" y="7802563"/>
              <a:ext cx="601663" cy="495300"/>
            </a:xfrm>
            <a:custGeom>
              <a:avLst/>
              <a:gdLst>
                <a:gd name="T0" fmla="*/ 189 w 189"/>
                <a:gd name="T1" fmla="*/ 102 h 156"/>
                <a:gd name="T2" fmla="*/ 130 w 189"/>
                <a:gd name="T3" fmla="*/ 138 h 156"/>
                <a:gd name="T4" fmla="*/ 49 w 189"/>
                <a:gd name="T5" fmla="*/ 89 h 156"/>
                <a:gd name="T6" fmla="*/ 16 w 189"/>
                <a:gd name="T7" fmla="*/ 12 h 156"/>
                <a:gd name="T8" fmla="*/ 68 w 189"/>
                <a:gd name="T9" fmla="*/ 0 h 156"/>
                <a:gd name="T10" fmla="*/ 189 w 189"/>
                <a:gd name="T11" fmla="*/ 10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6">
                  <a:moveTo>
                    <a:pt x="189" y="102"/>
                  </a:moveTo>
                  <a:cubicBezTo>
                    <a:pt x="172" y="111"/>
                    <a:pt x="153" y="123"/>
                    <a:pt x="130" y="138"/>
                  </a:cubicBezTo>
                  <a:cubicBezTo>
                    <a:pt x="102" y="156"/>
                    <a:pt x="79" y="121"/>
                    <a:pt x="49" y="89"/>
                  </a:cubicBezTo>
                  <a:cubicBezTo>
                    <a:pt x="27" y="66"/>
                    <a:pt x="0" y="33"/>
                    <a:pt x="16" y="12"/>
                  </a:cubicBezTo>
                  <a:cubicBezTo>
                    <a:pt x="20" y="8"/>
                    <a:pt x="41" y="4"/>
                    <a:pt x="68" y="0"/>
                  </a:cubicBezTo>
                  <a:cubicBezTo>
                    <a:pt x="103" y="41"/>
                    <a:pt x="144" y="75"/>
                    <a:pt x="189" y="102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3" name="Freeform 207">
              <a:extLst>
                <a:ext uri="{FF2B5EF4-FFF2-40B4-BE49-F238E27FC236}">
                  <a16:creationId xmlns:a16="http://schemas.microsoft.com/office/drawing/2014/main" id="{556715F2-229A-47E7-9956-4A43E88B9C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6726" y="8215313"/>
              <a:ext cx="454025" cy="322263"/>
            </a:xfrm>
            <a:custGeom>
              <a:avLst/>
              <a:gdLst>
                <a:gd name="T0" fmla="*/ 143 w 143"/>
                <a:gd name="T1" fmla="*/ 24 h 101"/>
                <a:gd name="T2" fmla="*/ 106 w 143"/>
                <a:gd name="T3" fmla="*/ 84 h 101"/>
                <a:gd name="T4" fmla="*/ 87 w 143"/>
                <a:gd name="T5" fmla="*/ 100 h 101"/>
                <a:gd name="T6" fmla="*/ 4 w 143"/>
                <a:gd name="T7" fmla="*/ 43 h 101"/>
                <a:gd name="T8" fmla="*/ 59 w 143"/>
                <a:gd name="T9" fmla="*/ 6 h 101"/>
                <a:gd name="T10" fmla="*/ 75 w 143"/>
                <a:gd name="T11" fmla="*/ 0 h 101"/>
                <a:gd name="T12" fmla="*/ 143 w 143"/>
                <a:gd name="T13" fmla="*/ 2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" h="101">
                  <a:moveTo>
                    <a:pt x="143" y="24"/>
                  </a:moveTo>
                  <a:cubicBezTo>
                    <a:pt x="125" y="42"/>
                    <a:pt x="109" y="63"/>
                    <a:pt x="106" y="84"/>
                  </a:cubicBezTo>
                  <a:cubicBezTo>
                    <a:pt x="105" y="94"/>
                    <a:pt x="97" y="101"/>
                    <a:pt x="87" y="100"/>
                  </a:cubicBezTo>
                  <a:cubicBezTo>
                    <a:pt x="57" y="96"/>
                    <a:pt x="0" y="85"/>
                    <a:pt x="4" y="43"/>
                  </a:cubicBezTo>
                  <a:cubicBezTo>
                    <a:pt x="4" y="32"/>
                    <a:pt x="14" y="23"/>
                    <a:pt x="59" y="6"/>
                  </a:cubicBezTo>
                  <a:cubicBezTo>
                    <a:pt x="65" y="4"/>
                    <a:pt x="70" y="2"/>
                    <a:pt x="75" y="0"/>
                  </a:cubicBezTo>
                  <a:cubicBezTo>
                    <a:pt x="97" y="9"/>
                    <a:pt x="119" y="17"/>
                    <a:pt x="143" y="24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4" name="Freeform 208">
              <a:extLst>
                <a:ext uri="{FF2B5EF4-FFF2-40B4-BE49-F238E27FC236}">
                  <a16:creationId xmlns:a16="http://schemas.microsoft.com/office/drawing/2014/main" id="{0DB426CD-FDB0-4A84-8541-286CD8A60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5201" y="8320088"/>
              <a:ext cx="444500" cy="242888"/>
            </a:xfrm>
            <a:custGeom>
              <a:avLst/>
              <a:gdLst>
                <a:gd name="T0" fmla="*/ 140 w 140"/>
                <a:gd name="T1" fmla="*/ 6 h 76"/>
                <a:gd name="T2" fmla="*/ 87 w 140"/>
                <a:gd name="T3" fmla="*/ 64 h 76"/>
                <a:gd name="T4" fmla="*/ 24 w 140"/>
                <a:gd name="T5" fmla="*/ 76 h 76"/>
                <a:gd name="T6" fmla="*/ 6 w 140"/>
                <a:gd name="T7" fmla="*/ 49 h 76"/>
                <a:gd name="T8" fmla="*/ 27 w 140"/>
                <a:gd name="T9" fmla="*/ 0 h 76"/>
                <a:gd name="T10" fmla="*/ 140 w 140"/>
                <a:gd name="T11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76">
                  <a:moveTo>
                    <a:pt x="140" y="6"/>
                  </a:moveTo>
                  <a:cubicBezTo>
                    <a:pt x="133" y="31"/>
                    <a:pt x="114" y="52"/>
                    <a:pt x="87" y="64"/>
                  </a:cubicBezTo>
                  <a:cubicBezTo>
                    <a:pt x="65" y="73"/>
                    <a:pt x="44" y="76"/>
                    <a:pt x="24" y="76"/>
                  </a:cubicBezTo>
                  <a:cubicBezTo>
                    <a:pt x="9" y="76"/>
                    <a:pt x="0" y="62"/>
                    <a:pt x="6" y="49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64" y="6"/>
                    <a:pt x="102" y="9"/>
                    <a:pt x="140" y="6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7DB7A36C-DD2C-4E27-B6BA-477749D236E8}"/>
              </a:ext>
            </a:extLst>
          </p:cNvPr>
          <p:cNvGrpSpPr/>
          <p:nvPr/>
        </p:nvGrpSpPr>
        <p:grpSpPr>
          <a:xfrm>
            <a:off x="6427450" y="3899752"/>
            <a:ext cx="1565310" cy="1080789"/>
            <a:chOff x="10701338" y="8021638"/>
            <a:chExt cx="2846388" cy="1965326"/>
          </a:xfrm>
        </p:grpSpPr>
        <p:sp>
          <p:nvSpPr>
            <p:cNvPr id="96" name="Freeform 201">
              <a:extLst>
                <a:ext uri="{FF2B5EF4-FFF2-40B4-BE49-F238E27FC236}">
                  <a16:creationId xmlns:a16="http://schemas.microsoft.com/office/drawing/2014/main" id="{C74F4441-EB8F-4F8A-A669-F9AA0C6E5C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01338" y="8021638"/>
              <a:ext cx="2846388" cy="1965325"/>
            </a:xfrm>
            <a:custGeom>
              <a:avLst/>
              <a:gdLst>
                <a:gd name="T0" fmla="*/ 896 w 896"/>
                <a:gd name="T1" fmla="*/ 441 h 618"/>
                <a:gd name="T2" fmla="*/ 885 w 896"/>
                <a:gd name="T3" fmla="*/ 446 h 618"/>
                <a:gd name="T4" fmla="*/ 753 w 896"/>
                <a:gd name="T5" fmla="*/ 325 h 618"/>
                <a:gd name="T6" fmla="*/ 753 w 896"/>
                <a:gd name="T7" fmla="*/ 325 h 618"/>
                <a:gd name="T8" fmla="*/ 581 w 896"/>
                <a:gd name="T9" fmla="*/ 314 h 618"/>
                <a:gd name="T10" fmla="*/ 484 w 896"/>
                <a:gd name="T11" fmla="*/ 305 h 618"/>
                <a:gd name="T12" fmla="*/ 2 w 896"/>
                <a:gd name="T13" fmla="*/ 618 h 618"/>
                <a:gd name="T14" fmla="*/ 0 w 896"/>
                <a:gd name="T15" fmla="*/ 617 h 618"/>
                <a:gd name="T16" fmla="*/ 53 w 896"/>
                <a:gd name="T17" fmla="*/ 398 h 618"/>
                <a:gd name="T18" fmla="*/ 156 w 896"/>
                <a:gd name="T19" fmla="*/ 352 h 618"/>
                <a:gd name="T20" fmla="*/ 190 w 896"/>
                <a:gd name="T21" fmla="*/ 316 h 618"/>
                <a:gd name="T22" fmla="*/ 76 w 896"/>
                <a:gd name="T23" fmla="*/ 346 h 618"/>
                <a:gd name="T24" fmla="*/ 156 w 896"/>
                <a:gd name="T25" fmla="*/ 227 h 618"/>
                <a:gd name="T26" fmla="*/ 256 w 896"/>
                <a:gd name="T27" fmla="*/ 219 h 618"/>
                <a:gd name="T28" fmla="*/ 330 w 896"/>
                <a:gd name="T29" fmla="*/ 260 h 618"/>
                <a:gd name="T30" fmla="*/ 333 w 896"/>
                <a:gd name="T31" fmla="*/ 214 h 618"/>
                <a:gd name="T32" fmla="*/ 203 w 896"/>
                <a:gd name="T33" fmla="*/ 183 h 618"/>
                <a:gd name="T34" fmla="*/ 295 w 896"/>
                <a:gd name="T35" fmla="*/ 87 h 618"/>
                <a:gd name="T36" fmla="*/ 399 w 896"/>
                <a:gd name="T37" fmla="*/ 89 h 618"/>
                <a:gd name="T38" fmla="*/ 454 w 896"/>
                <a:gd name="T39" fmla="*/ 111 h 618"/>
                <a:gd name="T40" fmla="*/ 452 w 896"/>
                <a:gd name="T41" fmla="*/ 81 h 618"/>
                <a:gd name="T42" fmla="*/ 350 w 896"/>
                <a:gd name="T43" fmla="*/ 52 h 618"/>
                <a:gd name="T44" fmla="*/ 452 w 896"/>
                <a:gd name="T45" fmla="*/ 3 h 618"/>
                <a:gd name="T46" fmla="*/ 613 w 896"/>
                <a:gd name="T47" fmla="*/ 51 h 618"/>
                <a:gd name="T48" fmla="*/ 722 w 896"/>
                <a:gd name="T49" fmla="*/ 42 h 618"/>
                <a:gd name="T50" fmla="*/ 756 w 896"/>
                <a:gd name="T51" fmla="*/ 69 h 618"/>
                <a:gd name="T52" fmla="*/ 708 w 896"/>
                <a:gd name="T53" fmla="*/ 132 h 618"/>
                <a:gd name="T54" fmla="*/ 741 w 896"/>
                <a:gd name="T55" fmla="*/ 159 h 618"/>
                <a:gd name="T56" fmla="*/ 783 w 896"/>
                <a:gd name="T57" fmla="*/ 66 h 618"/>
                <a:gd name="T58" fmla="*/ 866 w 896"/>
                <a:gd name="T59" fmla="*/ 180 h 618"/>
                <a:gd name="T60" fmla="*/ 791 w 896"/>
                <a:gd name="T61" fmla="*/ 305 h 618"/>
                <a:gd name="T62" fmla="*/ 770 w 896"/>
                <a:gd name="T63" fmla="*/ 316 h 618"/>
                <a:gd name="T64" fmla="*/ 896 w 896"/>
                <a:gd name="T65" fmla="*/ 441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96" h="618">
                  <a:moveTo>
                    <a:pt x="896" y="441"/>
                  </a:moveTo>
                  <a:cubicBezTo>
                    <a:pt x="885" y="446"/>
                    <a:pt x="885" y="446"/>
                    <a:pt x="885" y="446"/>
                  </a:cubicBezTo>
                  <a:cubicBezTo>
                    <a:pt x="830" y="345"/>
                    <a:pt x="753" y="325"/>
                    <a:pt x="753" y="325"/>
                  </a:cubicBezTo>
                  <a:cubicBezTo>
                    <a:pt x="753" y="325"/>
                    <a:pt x="753" y="325"/>
                    <a:pt x="753" y="325"/>
                  </a:cubicBezTo>
                  <a:cubicBezTo>
                    <a:pt x="748" y="325"/>
                    <a:pt x="670" y="311"/>
                    <a:pt x="581" y="314"/>
                  </a:cubicBezTo>
                  <a:cubicBezTo>
                    <a:pt x="550" y="308"/>
                    <a:pt x="517" y="305"/>
                    <a:pt x="484" y="305"/>
                  </a:cubicBezTo>
                  <a:cubicBezTo>
                    <a:pt x="269" y="305"/>
                    <a:pt x="84" y="433"/>
                    <a:pt x="2" y="618"/>
                  </a:cubicBezTo>
                  <a:cubicBezTo>
                    <a:pt x="1" y="618"/>
                    <a:pt x="1" y="618"/>
                    <a:pt x="0" y="617"/>
                  </a:cubicBezTo>
                  <a:cubicBezTo>
                    <a:pt x="0" y="617"/>
                    <a:pt x="29" y="425"/>
                    <a:pt x="53" y="398"/>
                  </a:cubicBezTo>
                  <a:cubicBezTo>
                    <a:pt x="77" y="372"/>
                    <a:pt x="66" y="359"/>
                    <a:pt x="156" y="352"/>
                  </a:cubicBezTo>
                  <a:cubicBezTo>
                    <a:pt x="247" y="345"/>
                    <a:pt x="202" y="318"/>
                    <a:pt x="190" y="316"/>
                  </a:cubicBezTo>
                  <a:cubicBezTo>
                    <a:pt x="178" y="313"/>
                    <a:pt x="114" y="320"/>
                    <a:pt x="76" y="346"/>
                  </a:cubicBezTo>
                  <a:cubicBezTo>
                    <a:pt x="76" y="346"/>
                    <a:pt x="94" y="273"/>
                    <a:pt x="156" y="227"/>
                  </a:cubicBezTo>
                  <a:cubicBezTo>
                    <a:pt x="217" y="180"/>
                    <a:pt x="240" y="209"/>
                    <a:pt x="256" y="219"/>
                  </a:cubicBezTo>
                  <a:cubicBezTo>
                    <a:pt x="272" y="228"/>
                    <a:pt x="311" y="263"/>
                    <a:pt x="330" y="260"/>
                  </a:cubicBezTo>
                  <a:cubicBezTo>
                    <a:pt x="348" y="258"/>
                    <a:pt x="360" y="233"/>
                    <a:pt x="333" y="214"/>
                  </a:cubicBezTo>
                  <a:cubicBezTo>
                    <a:pt x="306" y="195"/>
                    <a:pt x="224" y="178"/>
                    <a:pt x="203" y="183"/>
                  </a:cubicBezTo>
                  <a:cubicBezTo>
                    <a:pt x="203" y="183"/>
                    <a:pt x="256" y="101"/>
                    <a:pt x="295" y="87"/>
                  </a:cubicBezTo>
                  <a:cubicBezTo>
                    <a:pt x="333" y="74"/>
                    <a:pt x="358" y="70"/>
                    <a:pt x="399" y="89"/>
                  </a:cubicBezTo>
                  <a:cubicBezTo>
                    <a:pt x="439" y="109"/>
                    <a:pt x="441" y="112"/>
                    <a:pt x="454" y="111"/>
                  </a:cubicBezTo>
                  <a:cubicBezTo>
                    <a:pt x="468" y="109"/>
                    <a:pt x="473" y="94"/>
                    <a:pt x="452" y="81"/>
                  </a:cubicBezTo>
                  <a:cubicBezTo>
                    <a:pt x="430" y="69"/>
                    <a:pt x="375" y="51"/>
                    <a:pt x="350" y="52"/>
                  </a:cubicBezTo>
                  <a:cubicBezTo>
                    <a:pt x="350" y="52"/>
                    <a:pt x="371" y="6"/>
                    <a:pt x="452" y="3"/>
                  </a:cubicBezTo>
                  <a:cubicBezTo>
                    <a:pt x="533" y="0"/>
                    <a:pt x="599" y="40"/>
                    <a:pt x="613" y="51"/>
                  </a:cubicBezTo>
                  <a:cubicBezTo>
                    <a:pt x="626" y="62"/>
                    <a:pt x="689" y="32"/>
                    <a:pt x="722" y="42"/>
                  </a:cubicBezTo>
                  <a:cubicBezTo>
                    <a:pt x="755" y="52"/>
                    <a:pt x="759" y="61"/>
                    <a:pt x="756" y="69"/>
                  </a:cubicBezTo>
                  <a:cubicBezTo>
                    <a:pt x="753" y="77"/>
                    <a:pt x="708" y="121"/>
                    <a:pt x="708" y="132"/>
                  </a:cubicBezTo>
                  <a:cubicBezTo>
                    <a:pt x="707" y="143"/>
                    <a:pt x="709" y="171"/>
                    <a:pt x="741" y="159"/>
                  </a:cubicBezTo>
                  <a:cubicBezTo>
                    <a:pt x="772" y="147"/>
                    <a:pt x="737" y="111"/>
                    <a:pt x="783" y="66"/>
                  </a:cubicBezTo>
                  <a:cubicBezTo>
                    <a:pt x="830" y="21"/>
                    <a:pt x="873" y="147"/>
                    <a:pt x="866" y="180"/>
                  </a:cubicBezTo>
                  <a:cubicBezTo>
                    <a:pt x="858" y="213"/>
                    <a:pt x="821" y="291"/>
                    <a:pt x="791" y="305"/>
                  </a:cubicBezTo>
                  <a:cubicBezTo>
                    <a:pt x="781" y="310"/>
                    <a:pt x="775" y="313"/>
                    <a:pt x="770" y="316"/>
                  </a:cubicBezTo>
                  <a:cubicBezTo>
                    <a:pt x="868" y="353"/>
                    <a:pt x="896" y="441"/>
                    <a:pt x="896" y="441"/>
                  </a:cubicBezTo>
                  <a:close/>
                </a:path>
              </a:pathLst>
            </a:custGeom>
            <a:solidFill>
              <a:srgbClr val="E1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7" name="Freeform 202">
              <a:extLst>
                <a:ext uri="{FF2B5EF4-FFF2-40B4-BE49-F238E27FC236}">
                  <a16:creationId xmlns:a16="http://schemas.microsoft.com/office/drawing/2014/main" id="{B4ED7E29-1156-4E29-BB7E-EBC65FBB2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07688" y="8991601"/>
              <a:ext cx="1839913" cy="995363"/>
            </a:xfrm>
            <a:custGeom>
              <a:avLst/>
              <a:gdLst>
                <a:gd name="T0" fmla="*/ 579 w 579"/>
                <a:gd name="T1" fmla="*/ 9 h 313"/>
                <a:gd name="T2" fmla="*/ 442 w 579"/>
                <a:gd name="T3" fmla="*/ 32 h 313"/>
                <a:gd name="T4" fmla="*/ 229 w 579"/>
                <a:gd name="T5" fmla="*/ 164 h 313"/>
                <a:gd name="T6" fmla="*/ 151 w 579"/>
                <a:gd name="T7" fmla="*/ 263 h 313"/>
                <a:gd name="T8" fmla="*/ 145 w 579"/>
                <a:gd name="T9" fmla="*/ 266 h 313"/>
                <a:gd name="T10" fmla="*/ 194 w 579"/>
                <a:gd name="T11" fmla="*/ 176 h 313"/>
                <a:gd name="T12" fmla="*/ 135 w 579"/>
                <a:gd name="T13" fmla="*/ 271 h 313"/>
                <a:gd name="T14" fmla="*/ 0 w 579"/>
                <a:gd name="T15" fmla="*/ 313 h 313"/>
                <a:gd name="T16" fmla="*/ 482 w 579"/>
                <a:gd name="T17" fmla="*/ 0 h 313"/>
                <a:gd name="T18" fmla="*/ 579 w 579"/>
                <a:gd name="T19" fmla="*/ 9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9" h="313">
                  <a:moveTo>
                    <a:pt x="579" y="9"/>
                  </a:moveTo>
                  <a:cubicBezTo>
                    <a:pt x="533" y="10"/>
                    <a:pt x="484" y="17"/>
                    <a:pt x="442" y="32"/>
                  </a:cubicBezTo>
                  <a:cubicBezTo>
                    <a:pt x="317" y="78"/>
                    <a:pt x="240" y="150"/>
                    <a:pt x="229" y="164"/>
                  </a:cubicBezTo>
                  <a:cubicBezTo>
                    <a:pt x="217" y="177"/>
                    <a:pt x="182" y="247"/>
                    <a:pt x="151" y="263"/>
                  </a:cubicBezTo>
                  <a:cubicBezTo>
                    <a:pt x="149" y="264"/>
                    <a:pt x="147" y="265"/>
                    <a:pt x="145" y="266"/>
                  </a:cubicBezTo>
                  <a:cubicBezTo>
                    <a:pt x="164" y="233"/>
                    <a:pt x="205" y="166"/>
                    <a:pt x="194" y="176"/>
                  </a:cubicBezTo>
                  <a:cubicBezTo>
                    <a:pt x="183" y="186"/>
                    <a:pt x="150" y="243"/>
                    <a:pt x="135" y="271"/>
                  </a:cubicBezTo>
                  <a:cubicBezTo>
                    <a:pt x="95" y="288"/>
                    <a:pt x="18" y="313"/>
                    <a:pt x="0" y="313"/>
                  </a:cubicBezTo>
                  <a:cubicBezTo>
                    <a:pt x="82" y="128"/>
                    <a:pt x="267" y="0"/>
                    <a:pt x="482" y="0"/>
                  </a:cubicBezTo>
                  <a:cubicBezTo>
                    <a:pt x="515" y="0"/>
                    <a:pt x="548" y="3"/>
                    <a:pt x="579" y="9"/>
                  </a:cubicBezTo>
                  <a:close/>
                </a:path>
              </a:pathLst>
            </a:custGeom>
            <a:solidFill>
              <a:srgbClr val="D5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A3D56751-A724-4CBA-AB24-4DA447955C40}"/>
              </a:ext>
            </a:extLst>
          </p:cNvPr>
          <p:cNvGrpSpPr/>
          <p:nvPr/>
        </p:nvGrpSpPr>
        <p:grpSpPr>
          <a:xfrm>
            <a:off x="7354591" y="3317605"/>
            <a:ext cx="773488" cy="1149756"/>
            <a:chOff x="12350751" y="7454901"/>
            <a:chExt cx="1406525" cy="2090737"/>
          </a:xfrm>
        </p:grpSpPr>
        <p:sp>
          <p:nvSpPr>
            <p:cNvPr id="99" name="Freeform 209">
              <a:extLst>
                <a:ext uri="{FF2B5EF4-FFF2-40B4-BE49-F238E27FC236}">
                  <a16:creationId xmlns:a16="http://schemas.microsoft.com/office/drawing/2014/main" id="{4A231AE6-3A9C-4034-A8FD-CD20D39FC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5226" y="7593013"/>
              <a:ext cx="1162050" cy="1952625"/>
            </a:xfrm>
            <a:custGeom>
              <a:avLst/>
              <a:gdLst>
                <a:gd name="T0" fmla="*/ 175 w 366"/>
                <a:gd name="T1" fmla="*/ 399 h 614"/>
                <a:gd name="T2" fmla="*/ 215 w 366"/>
                <a:gd name="T3" fmla="*/ 448 h 614"/>
                <a:gd name="T4" fmla="*/ 359 w 366"/>
                <a:gd name="T5" fmla="*/ 403 h 614"/>
                <a:gd name="T6" fmla="*/ 191 w 366"/>
                <a:gd name="T7" fmla="*/ 459 h 614"/>
                <a:gd name="T8" fmla="*/ 231 w 366"/>
                <a:gd name="T9" fmla="*/ 599 h 614"/>
                <a:gd name="T10" fmla="*/ 230 w 366"/>
                <a:gd name="T11" fmla="*/ 614 h 614"/>
                <a:gd name="T12" fmla="*/ 195 w 366"/>
                <a:gd name="T13" fmla="*/ 501 h 614"/>
                <a:gd name="T14" fmla="*/ 172 w 366"/>
                <a:gd name="T15" fmla="*/ 505 h 614"/>
                <a:gd name="T16" fmla="*/ 87 w 366"/>
                <a:gd name="T17" fmla="*/ 496 h 614"/>
                <a:gd name="T18" fmla="*/ 195 w 366"/>
                <a:gd name="T19" fmla="*/ 499 h 614"/>
                <a:gd name="T20" fmla="*/ 179 w 366"/>
                <a:gd name="T21" fmla="*/ 446 h 614"/>
                <a:gd name="T22" fmla="*/ 66 w 366"/>
                <a:gd name="T23" fmla="*/ 469 h 614"/>
                <a:gd name="T24" fmla="*/ 161 w 366"/>
                <a:gd name="T25" fmla="*/ 447 h 614"/>
                <a:gd name="T26" fmla="*/ 167 w 366"/>
                <a:gd name="T27" fmla="*/ 394 h 614"/>
                <a:gd name="T28" fmla="*/ 32 w 366"/>
                <a:gd name="T29" fmla="*/ 410 h 614"/>
                <a:gd name="T30" fmla="*/ 144 w 366"/>
                <a:gd name="T31" fmla="*/ 395 h 614"/>
                <a:gd name="T32" fmla="*/ 155 w 366"/>
                <a:gd name="T33" fmla="*/ 346 h 614"/>
                <a:gd name="T34" fmla="*/ 12 w 366"/>
                <a:gd name="T35" fmla="*/ 353 h 614"/>
                <a:gd name="T36" fmla="*/ 126 w 366"/>
                <a:gd name="T37" fmla="*/ 343 h 614"/>
                <a:gd name="T38" fmla="*/ 143 w 366"/>
                <a:gd name="T39" fmla="*/ 296 h 614"/>
                <a:gd name="T40" fmla="*/ 0 w 366"/>
                <a:gd name="T41" fmla="*/ 275 h 614"/>
                <a:gd name="T42" fmla="*/ 1 w 366"/>
                <a:gd name="T43" fmla="*/ 230 h 614"/>
                <a:gd name="T44" fmla="*/ 143 w 366"/>
                <a:gd name="T45" fmla="*/ 293 h 614"/>
                <a:gd name="T46" fmla="*/ 115 w 366"/>
                <a:gd name="T47" fmla="*/ 239 h 614"/>
                <a:gd name="T48" fmla="*/ 27 w 366"/>
                <a:gd name="T49" fmla="*/ 123 h 614"/>
                <a:gd name="T50" fmla="*/ 132 w 366"/>
                <a:gd name="T51" fmla="*/ 248 h 614"/>
                <a:gd name="T52" fmla="*/ 67 w 366"/>
                <a:gd name="T53" fmla="*/ 50 h 614"/>
                <a:gd name="T54" fmla="*/ 121 w 366"/>
                <a:gd name="T55" fmla="*/ 167 h 614"/>
                <a:gd name="T56" fmla="*/ 140 w 366"/>
                <a:gd name="T57" fmla="*/ 201 h 614"/>
                <a:gd name="T58" fmla="*/ 211 w 366"/>
                <a:gd name="T59" fmla="*/ 2 h 614"/>
                <a:gd name="T60" fmla="*/ 133 w 366"/>
                <a:gd name="T61" fmla="*/ 220 h 614"/>
                <a:gd name="T62" fmla="*/ 162 w 366"/>
                <a:gd name="T63" fmla="*/ 269 h 614"/>
                <a:gd name="T64" fmla="*/ 307 w 366"/>
                <a:gd name="T65" fmla="*/ 60 h 614"/>
                <a:gd name="T66" fmla="*/ 147 w 366"/>
                <a:gd name="T67" fmla="*/ 285 h 614"/>
                <a:gd name="T68" fmla="*/ 176 w 366"/>
                <a:gd name="T69" fmla="*/ 295 h 614"/>
                <a:gd name="T70" fmla="*/ 343 w 366"/>
                <a:gd name="T71" fmla="*/ 180 h 614"/>
                <a:gd name="T72" fmla="*/ 155 w 366"/>
                <a:gd name="T73" fmla="*/ 316 h 614"/>
                <a:gd name="T74" fmla="*/ 185 w 366"/>
                <a:gd name="T75" fmla="*/ 348 h 614"/>
                <a:gd name="T76" fmla="*/ 344 w 366"/>
                <a:gd name="T77" fmla="*/ 277 h 614"/>
                <a:gd name="T78" fmla="*/ 165 w 366"/>
                <a:gd name="T79" fmla="*/ 360 h 614"/>
                <a:gd name="T80" fmla="*/ 193 w 366"/>
                <a:gd name="T81" fmla="*/ 390 h 614"/>
                <a:gd name="T82" fmla="*/ 365 w 366"/>
                <a:gd name="T83" fmla="*/ 354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6" h="614">
                  <a:moveTo>
                    <a:pt x="195" y="392"/>
                  </a:moveTo>
                  <a:cubicBezTo>
                    <a:pt x="189" y="395"/>
                    <a:pt x="182" y="397"/>
                    <a:pt x="175" y="399"/>
                  </a:cubicBezTo>
                  <a:cubicBezTo>
                    <a:pt x="180" y="418"/>
                    <a:pt x="185" y="438"/>
                    <a:pt x="190" y="457"/>
                  </a:cubicBezTo>
                  <a:cubicBezTo>
                    <a:pt x="199" y="455"/>
                    <a:pt x="208" y="452"/>
                    <a:pt x="215" y="448"/>
                  </a:cubicBezTo>
                  <a:cubicBezTo>
                    <a:pt x="257" y="404"/>
                    <a:pt x="340" y="402"/>
                    <a:pt x="358" y="401"/>
                  </a:cubicBezTo>
                  <a:cubicBezTo>
                    <a:pt x="359" y="401"/>
                    <a:pt x="360" y="402"/>
                    <a:pt x="359" y="403"/>
                  </a:cubicBezTo>
                  <a:cubicBezTo>
                    <a:pt x="294" y="465"/>
                    <a:pt x="229" y="454"/>
                    <a:pt x="216" y="451"/>
                  </a:cubicBezTo>
                  <a:cubicBezTo>
                    <a:pt x="208" y="454"/>
                    <a:pt x="200" y="457"/>
                    <a:pt x="191" y="459"/>
                  </a:cubicBezTo>
                  <a:cubicBezTo>
                    <a:pt x="191" y="459"/>
                    <a:pt x="191" y="459"/>
                    <a:pt x="190" y="459"/>
                  </a:cubicBezTo>
                  <a:cubicBezTo>
                    <a:pt x="204" y="509"/>
                    <a:pt x="218" y="558"/>
                    <a:pt x="231" y="599"/>
                  </a:cubicBezTo>
                  <a:cubicBezTo>
                    <a:pt x="233" y="603"/>
                    <a:pt x="234" y="608"/>
                    <a:pt x="236" y="612"/>
                  </a:cubicBezTo>
                  <a:cubicBezTo>
                    <a:pt x="230" y="614"/>
                    <a:pt x="230" y="614"/>
                    <a:pt x="230" y="614"/>
                  </a:cubicBezTo>
                  <a:cubicBezTo>
                    <a:pt x="228" y="608"/>
                    <a:pt x="226" y="602"/>
                    <a:pt x="223" y="595"/>
                  </a:cubicBezTo>
                  <a:cubicBezTo>
                    <a:pt x="214" y="567"/>
                    <a:pt x="205" y="535"/>
                    <a:pt x="195" y="501"/>
                  </a:cubicBezTo>
                  <a:cubicBezTo>
                    <a:pt x="195" y="502"/>
                    <a:pt x="194" y="502"/>
                    <a:pt x="193" y="502"/>
                  </a:cubicBezTo>
                  <a:cubicBezTo>
                    <a:pt x="186" y="504"/>
                    <a:pt x="178" y="505"/>
                    <a:pt x="172" y="505"/>
                  </a:cubicBezTo>
                  <a:cubicBezTo>
                    <a:pt x="166" y="510"/>
                    <a:pt x="146" y="522"/>
                    <a:pt x="117" y="527"/>
                  </a:cubicBezTo>
                  <a:cubicBezTo>
                    <a:pt x="106" y="517"/>
                    <a:pt x="96" y="507"/>
                    <a:pt x="87" y="496"/>
                  </a:cubicBezTo>
                  <a:cubicBezTo>
                    <a:pt x="115" y="491"/>
                    <a:pt x="147" y="490"/>
                    <a:pt x="173" y="503"/>
                  </a:cubicBezTo>
                  <a:cubicBezTo>
                    <a:pt x="179" y="502"/>
                    <a:pt x="187" y="501"/>
                    <a:pt x="195" y="499"/>
                  </a:cubicBezTo>
                  <a:cubicBezTo>
                    <a:pt x="190" y="481"/>
                    <a:pt x="185" y="464"/>
                    <a:pt x="180" y="446"/>
                  </a:cubicBezTo>
                  <a:cubicBezTo>
                    <a:pt x="180" y="446"/>
                    <a:pt x="180" y="446"/>
                    <a:pt x="179" y="446"/>
                  </a:cubicBezTo>
                  <a:cubicBezTo>
                    <a:pt x="172" y="448"/>
                    <a:pt x="165" y="449"/>
                    <a:pt x="159" y="450"/>
                  </a:cubicBezTo>
                  <a:cubicBezTo>
                    <a:pt x="149" y="456"/>
                    <a:pt x="114" y="473"/>
                    <a:pt x="66" y="469"/>
                  </a:cubicBezTo>
                  <a:cubicBezTo>
                    <a:pt x="59" y="458"/>
                    <a:pt x="52" y="448"/>
                    <a:pt x="46" y="436"/>
                  </a:cubicBezTo>
                  <a:cubicBezTo>
                    <a:pt x="80" y="430"/>
                    <a:pt x="127" y="428"/>
                    <a:pt x="161" y="447"/>
                  </a:cubicBezTo>
                  <a:cubicBezTo>
                    <a:pt x="166" y="446"/>
                    <a:pt x="173" y="445"/>
                    <a:pt x="180" y="443"/>
                  </a:cubicBezTo>
                  <a:cubicBezTo>
                    <a:pt x="175" y="427"/>
                    <a:pt x="171" y="410"/>
                    <a:pt x="167" y="394"/>
                  </a:cubicBezTo>
                  <a:cubicBezTo>
                    <a:pt x="157" y="396"/>
                    <a:pt x="148" y="397"/>
                    <a:pt x="141" y="397"/>
                  </a:cubicBezTo>
                  <a:cubicBezTo>
                    <a:pt x="129" y="403"/>
                    <a:pt x="87" y="420"/>
                    <a:pt x="32" y="410"/>
                  </a:cubicBezTo>
                  <a:cubicBezTo>
                    <a:pt x="28" y="400"/>
                    <a:pt x="23" y="389"/>
                    <a:pt x="20" y="378"/>
                  </a:cubicBezTo>
                  <a:cubicBezTo>
                    <a:pt x="58" y="374"/>
                    <a:pt x="109" y="374"/>
                    <a:pt x="144" y="395"/>
                  </a:cubicBezTo>
                  <a:cubicBezTo>
                    <a:pt x="150" y="394"/>
                    <a:pt x="158" y="393"/>
                    <a:pt x="166" y="391"/>
                  </a:cubicBezTo>
                  <a:cubicBezTo>
                    <a:pt x="163" y="376"/>
                    <a:pt x="159" y="361"/>
                    <a:pt x="155" y="346"/>
                  </a:cubicBezTo>
                  <a:cubicBezTo>
                    <a:pt x="146" y="347"/>
                    <a:pt x="137" y="347"/>
                    <a:pt x="129" y="346"/>
                  </a:cubicBezTo>
                  <a:cubicBezTo>
                    <a:pt x="123" y="349"/>
                    <a:pt x="74" y="368"/>
                    <a:pt x="12" y="353"/>
                  </a:cubicBezTo>
                  <a:cubicBezTo>
                    <a:pt x="9" y="342"/>
                    <a:pt x="7" y="331"/>
                    <a:pt x="5" y="319"/>
                  </a:cubicBezTo>
                  <a:cubicBezTo>
                    <a:pt x="43" y="317"/>
                    <a:pt x="93" y="321"/>
                    <a:pt x="126" y="343"/>
                  </a:cubicBezTo>
                  <a:cubicBezTo>
                    <a:pt x="134" y="344"/>
                    <a:pt x="144" y="345"/>
                    <a:pt x="155" y="344"/>
                  </a:cubicBezTo>
                  <a:cubicBezTo>
                    <a:pt x="151" y="327"/>
                    <a:pt x="147" y="311"/>
                    <a:pt x="143" y="296"/>
                  </a:cubicBezTo>
                  <a:cubicBezTo>
                    <a:pt x="137" y="296"/>
                    <a:pt x="130" y="296"/>
                    <a:pt x="125" y="295"/>
                  </a:cubicBezTo>
                  <a:cubicBezTo>
                    <a:pt x="107" y="298"/>
                    <a:pt x="57" y="300"/>
                    <a:pt x="0" y="275"/>
                  </a:cubicBezTo>
                  <a:cubicBezTo>
                    <a:pt x="0" y="270"/>
                    <a:pt x="0" y="265"/>
                    <a:pt x="0" y="260"/>
                  </a:cubicBezTo>
                  <a:cubicBezTo>
                    <a:pt x="0" y="250"/>
                    <a:pt x="0" y="240"/>
                    <a:pt x="1" y="230"/>
                  </a:cubicBezTo>
                  <a:cubicBezTo>
                    <a:pt x="47" y="240"/>
                    <a:pt x="100" y="258"/>
                    <a:pt x="131" y="293"/>
                  </a:cubicBezTo>
                  <a:cubicBezTo>
                    <a:pt x="135" y="293"/>
                    <a:pt x="139" y="294"/>
                    <a:pt x="143" y="293"/>
                  </a:cubicBezTo>
                  <a:cubicBezTo>
                    <a:pt x="139" y="278"/>
                    <a:pt x="136" y="264"/>
                    <a:pt x="133" y="251"/>
                  </a:cubicBezTo>
                  <a:cubicBezTo>
                    <a:pt x="126" y="247"/>
                    <a:pt x="120" y="243"/>
                    <a:pt x="115" y="239"/>
                  </a:cubicBezTo>
                  <a:cubicBezTo>
                    <a:pt x="103" y="237"/>
                    <a:pt x="53" y="224"/>
                    <a:pt x="13" y="163"/>
                  </a:cubicBezTo>
                  <a:cubicBezTo>
                    <a:pt x="17" y="149"/>
                    <a:pt x="21" y="136"/>
                    <a:pt x="27" y="123"/>
                  </a:cubicBezTo>
                  <a:cubicBezTo>
                    <a:pt x="60" y="148"/>
                    <a:pt x="103" y="186"/>
                    <a:pt x="117" y="237"/>
                  </a:cubicBezTo>
                  <a:cubicBezTo>
                    <a:pt x="121" y="241"/>
                    <a:pt x="126" y="244"/>
                    <a:pt x="132" y="248"/>
                  </a:cubicBezTo>
                  <a:cubicBezTo>
                    <a:pt x="124" y="210"/>
                    <a:pt x="118" y="182"/>
                    <a:pt x="115" y="170"/>
                  </a:cubicBezTo>
                  <a:cubicBezTo>
                    <a:pt x="104" y="156"/>
                    <a:pt x="74" y="113"/>
                    <a:pt x="67" y="50"/>
                  </a:cubicBezTo>
                  <a:cubicBezTo>
                    <a:pt x="77" y="36"/>
                    <a:pt x="88" y="22"/>
                    <a:pt x="100" y="10"/>
                  </a:cubicBezTo>
                  <a:cubicBezTo>
                    <a:pt x="117" y="54"/>
                    <a:pt x="134" y="117"/>
                    <a:pt x="121" y="167"/>
                  </a:cubicBezTo>
                  <a:cubicBezTo>
                    <a:pt x="123" y="175"/>
                    <a:pt x="127" y="193"/>
                    <a:pt x="132" y="216"/>
                  </a:cubicBezTo>
                  <a:cubicBezTo>
                    <a:pt x="135" y="211"/>
                    <a:pt x="138" y="206"/>
                    <a:pt x="140" y="201"/>
                  </a:cubicBezTo>
                  <a:cubicBezTo>
                    <a:pt x="128" y="120"/>
                    <a:pt x="194" y="21"/>
                    <a:pt x="208" y="2"/>
                  </a:cubicBezTo>
                  <a:cubicBezTo>
                    <a:pt x="209" y="0"/>
                    <a:pt x="211" y="1"/>
                    <a:pt x="211" y="2"/>
                  </a:cubicBezTo>
                  <a:cubicBezTo>
                    <a:pt x="224" y="127"/>
                    <a:pt x="153" y="194"/>
                    <a:pt x="142" y="203"/>
                  </a:cubicBezTo>
                  <a:cubicBezTo>
                    <a:pt x="140" y="208"/>
                    <a:pt x="137" y="214"/>
                    <a:pt x="133" y="220"/>
                  </a:cubicBezTo>
                  <a:cubicBezTo>
                    <a:pt x="137" y="238"/>
                    <a:pt x="141" y="259"/>
                    <a:pt x="147" y="282"/>
                  </a:cubicBezTo>
                  <a:cubicBezTo>
                    <a:pt x="153" y="278"/>
                    <a:pt x="158" y="273"/>
                    <a:pt x="162" y="269"/>
                  </a:cubicBezTo>
                  <a:cubicBezTo>
                    <a:pt x="172" y="187"/>
                    <a:pt x="285" y="74"/>
                    <a:pt x="304" y="58"/>
                  </a:cubicBezTo>
                  <a:cubicBezTo>
                    <a:pt x="305" y="58"/>
                    <a:pt x="307" y="59"/>
                    <a:pt x="307" y="60"/>
                  </a:cubicBezTo>
                  <a:cubicBezTo>
                    <a:pt x="286" y="179"/>
                    <a:pt x="187" y="254"/>
                    <a:pt x="166" y="269"/>
                  </a:cubicBezTo>
                  <a:cubicBezTo>
                    <a:pt x="161" y="274"/>
                    <a:pt x="155" y="280"/>
                    <a:pt x="147" y="285"/>
                  </a:cubicBezTo>
                  <a:cubicBezTo>
                    <a:pt x="150" y="294"/>
                    <a:pt x="152" y="303"/>
                    <a:pt x="154" y="313"/>
                  </a:cubicBezTo>
                  <a:cubicBezTo>
                    <a:pt x="162" y="307"/>
                    <a:pt x="170" y="301"/>
                    <a:pt x="176" y="295"/>
                  </a:cubicBezTo>
                  <a:cubicBezTo>
                    <a:pt x="213" y="222"/>
                    <a:pt x="318" y="185"/>
                    <a:pt x="341" y="177"/>
                  </a:cubicBezTo>
                  <a:cubicBezTo>
                    <a:pt x="342" y="177"/>
                    <a:pt x="343" y="178"/>
                    <a:pt x="343" y="180"/>
                  </a:cubicBezTo>
                  <a:cubicBezTo>
                    <a:pt x="281" y="291"/>
                    <a:pt x="187" y="299"/>
                    <a:pt x="175" y="299"/>
                  </a:cubicBezTo>
                  <a:cubicBezTo>
                    <a:pt x="169" y="305"/>
                    <a:pt x="162" y="311"/>
                    <a:pt x="155" y="316"/>
                  </a:cubicBezTo>
                  <a:cubicBezTo>
                    <a:pt x="158" y="329"/>
                    <a:pt x="161" y="343"/>
                    <a:pt x="165" y="358"/>
                  </a:cubicBezTo>
                  <a:cubicBezTo>
                    <a:pt x="172" y="355"/>
                    <a:pt x="179" y="352"/>
                    <a:pt x="185" y="348"/>
                  </a:cubicBezTo>
                  <a:cubicBezTo>
                    <a:pt x="227" y="292"/>
                    <a:pt x="323" y="278"/>
                    <a:pt x="343" y="275"/>
                  </a:cubicBezTo>
                  <a:cubicBezTo>
                    <a:pt x="344" y="275"/>
                    <a:pt x="345" y="276"/>
                    <a:pt x="344" y="277"/>
                  </a:cubicBezTo>
                  <a:cubicBezTo>
                    <a:pt x="278" y="357"/>
                    <a:pt x="202" y="352"/>
                    <a:pt x="187" y="350"/>
                  </a:cubicBezTo>
                  <a:cubicBezTo>
                    <a:pt x="180" y="354"/>
                    <a:pt x="173" y="358"/>
                    <a:pt x="165" y="360"/>
                  </a:cubicBezTo>
                  <a:cubicBezTo>
                    <a:pt x="168" y="372"/>
                    <a:pt x="171" y="384"/>
                    <a:pt x="174" y="396"/>
                  </a:cubicBezTo>
                  <a:cubicBezTo>
                    <a:pt x="181" y="395"/>
                    <a:pt x="187" y="393"/>
                    <a:pt x="193" y="390"/>
                  </a:cubicBezTo>
                  <a:cubicBezTo>
                    <a:pt x="245" y="343"/>
                    <a:pt x="343" y="350"/>
                    <a:pt x="364" y="352"/>
                  </a:cubicBezTo>
                  <a:cubicBezTo>
                    <a:pt x="365" y="352"/>
                    <a:pt x="366" y="354"/>
                    <a:pt x="365" y="354"/>
                  </a:cubicBezTo>
                  <a:cubicBezTo>
                    <a:pt x="284" y="417"/>
                    <a:pt x="211" y="397"/>
                    <a:pt x="195" y="392"/>
                  </a:cubicBezTo>
                  <a:close/>
                </a:path>
              </a:pathLst>
            </a:custGeom>
            <a:solidFill>
              <a:srgbClr val="ACB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0" name="Freeform 210">
              <a:extLst>
                <a:ext uri="{FF2B5EF4-FFF2-40B4-BE49-F238E27FC236}">
                  <a16:creationId xmlns:a16="http://schemas.microsoft.com/office/drawing/2014/main" id="{8BBA1E65-685D-42D4-8BB0-3F6972176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8076" y="7897813"/>
              <a:ext cx="142875" cy="212725"/>
            </a:xfrm>
            <a:custGeom>
              <a:avLst/>
              <a:gdLst>
                <a:gd name="T0" fmla="*/ 0 w 45"/>
                <a:gd name="T1" fmla="*/ 3 h 67"/>
                <a:gd name="T2" fmla="*/ 3 w 45"/>
                <a:gd name="T3" fmla="*/ 1 h 67"/>
                <a:gd name="T4" fmla="*/ 45 w 45"/>
                <a:gd name="T5" fmla="*/ 27 h 67"/>
                <a:gd name="T6" fmla="*/ 31 w 45"/>
                <a:gd name="T7" fmla="*/ 67 h 67"/>
                <a:gd name="T8" fmla="*/ 0 w 45"/>
                <a:gd name="T9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7">
                  <a:moveTo>
                    <a:pt x="0" y="3"/>
                  </a:moveTo>
                  <a:cubicBezTo>
                    <a:pt x="0" y="2"/>
                    <a:pt x="1" y="0"/>
                    <a:pt x="3" y="1"/>
                  </a:cubicBezTo>
                  <a:cubicBezTo>
                    <a:pt x="10" y="5"/>
                    <a:pt x="26" y="14"/>
                    <a:pt x="45" y="27"/>
                  </a:cubicBezTo>
                  <a:cubicBezTo>
                    <a:pt x="39" y="40"/>
                    <a:pt x="35" y="53"/>
                    <a:pt x="31" y="67"/>
                  </a:cubicBezTo>
                  <a:cubicBezTo>
                    <a:pt x="20" y="50"/>
                    <a:pt x="9" y="29"/>
                    <a:pt x="0" y="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1" name="Freeform 211">
              <a:extLst>
                <a:ext uri="{FF2B5EF4-FFF2-40B4-BE49-F238E27FC236}">
                  <a16:creationId xmlns:a16="http://schemas.microsoft.com/office/drawing/2014/main" id="{CC2D802F-44AC-4669-8D6E-4E3EFB1C1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9976" y="8794751"/>
              <a:ext cx="196850" cy="101600"/>
            </a:xfrm>
            <a:custGeom>
              <a:avLst/>
              <a:gdLst>
                <a:gd name="T0" fmla="*/ 62 w 62"/>
                <a:gd name="T1" fmla="*/ 32 h 32"/>
                <a:gd name="T2" fmla="*/ 2 w 62"/>
                <a:gd name="T3" fmla="*/ 11 h 32"/>
                <a:gd name="T4" fmla="*/ 2 w 62"/>
                <a:gd name="T5" fmla="*/ 8 h 32"/>
                <a:gd name="T6" fmla="*/ 50 w 62"/>
                <a:gd name="T7" fmla="*/ 0 h 32"/>
                <a:gd name="T8" fmla="*/ 62 w 62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32">
                  <a:moveTo>
                    <a:pt x="62" y="32"/>
                  </a:moveTo>
                  <a:cubicBezTo>
                    <a:pt x="43" y="29"/>
                    <a:pt x="23" y="22"/>
                    <a:pt x="2" y="11"/>
                  </a:cubicBezTo>
                  <a:cubicBezTo>
                    <a:pt x="0" y="10"/>
                    <a:pt x="1" y="9"/>
                    <a:pt x="2" y="8"/>
                  </a:cubicBezTo>
                  <a:cubicBezTo>
                    <a:pt x="10" y="6"/>
                    <a:pt x="27" y="3"/>
                    <a:pt x="50" y="0"/>
                  </a:cubicBezTo>
                  <a:cubicBezTo>
                    <a:pt x="53" y="11"/>
                    <a:pt x="58" y="22"/>
                    <a:pt x="62" y="32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2" name="Freeform 212">
              <a:extLst>
                <a:ext uri="{FF2B5EF4-FFF2-40B4-BE49-F238E27FC236}">
                  <a16:creationId xmlns:a16="http://schemas.microsoft.com/office/drawing/2014/main" id="{CA75CA69-F551-4D04-8689-7CE4443500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601" y="9169401"/>
              <a:ext cx="292100" cy="111125"/>
            </a:xfrm>
            <a:custGeom>
              <a:avLst/>
              <a:gdLst>
                <a:gd name="T0" fmla="*/ 92 w 92"/>
                <a:gd name="T1" fmla="*/ 31 h 35"/>
                <a:gd name="T2" fmla="*/ 1 w 92"/>
                <a:gd name="T3" fmla="*/ 20 h 35"/>
                <a:gd name="T4" fmla="*/ 1 w 92"/>
                <a:gd name="T5" fmla="*/ 17 h 35"/>
                <a:gd name="T6" fmla="*/ 62 w 92"/>
                <a:gd name="T7" fmla="*/ 0 h 35"/>
                <a:gd name="T8" fmla="*/ 92 w 92"/>
                <a:gd name="T9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35">
                  <a:moveTo>
                    <a:pt x="92" y="31"/>
                  </a:moveTo>
                  <a:cubicBezTo>
                    <a:pt x="68" y="35"/>
                    <a:pt x="38" y="34"/>
                    <a:pt x="1" y="20"/>
                  </a:cubicBezTo>
                  <a:cubicBezTo>
                    <a:pt x="0" y="19"/>
                    <a:pt x="0" y="17"/>
                    <a:pt x="1" y="17"/>
                  </a:cubicBezTo>
                  <a:cubicBezTo>
                    <a:pt x="10" y="13"/>
                    <a:pt x="34" y="4"/>
                    <a:pt x="62" y="0"/>
                  </a:cubicBezTo>
                  <a:cubicBezTo>
                    <a:pt x="71" y="11"/>
                    <a:pt x="81" y="21"/>
                    <a:pt x="92" y="31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3" name="Freeform 213">
              <a:extLst>
                <a:ext uri="{FF2B5EF4-FFF2-40B4-BE49-F238E27FC236}">
                  <a16:creationId xmlns:a16="http://schemas.microsoft.com/office/drawing/2014/main" id="{6D4E7FE3-98D7-4D47-8FF6-98AD42D01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8401" y="8978901"/>
              <a:ext cx="206375" cy="104775"/>
            </a:xfrm>
            <a:custGeom>
              <a:avLst/>
              <a:gdLst>
                <a:gd name="T0" fmla="*/ 65 w 65"/>
                <a:gd name="T1" fmla="*/ 33 h 33"/>
                <a:gd name="T2" fmla="*/ 1 w 65"/>
                <a:gd name="T3" fmla="*/ 14 h 33"/>
                <a:gd name="T4" fmla="*/ 1 w 65"/>
                <a:gd name="T5" fmla="*/ 11 h 33"/>
                <a:gd name="T6" fmla="*/ 45 w 65"/>
                <a:gd name="T7" fmla="*/ 0 h 33"/>
                <a:gd name="T8" fmla="*/ 65 w 65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3">
                  <a:moveTo>
                    <a:pt x="65" y="33"/>
                  </a:moveTo>
                  <a:cubicBezTo>
                    <a:pt x="45" y="31"/>
                    <a:pt x="24" y="25"/>
                    <a:pt x="1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8" y="9"/>
                    <a:pt x="24" y="4"/>
                    <a:pt x="45" y="0"/>
                  </a:cubicBezTo>
                  <a:cubicBezTo>
                    <a:pt x="51" y="12"/>
                    <a:pt x="58" y="22"/>
                    <a:pt x="65" y="3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4" name="Freeform 214">
              <a:extLst>
                <a:ext uri="{FF2B5EF4-FFF2-40B4-BE49-F238E27FC236}">
                  <a16:creationId xmlns:a16="http://schemas.microsoft.com/office/drawing/2014/main" id="{9EEE06F5-A6C5-41BF-A5A2-62A9C0CF8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8426" y="7454901"/>
              <a:ext cx="114300" cy="296863"/>
            </a:xfrm>
            <a:custGeom>
              <a:avLst/>
              <a:gdLst>
                <a:gd name="T0" fmla="*/ 3 w 36"/>
                <a:gd name="T1" fmla="*/ 93 h 93"/>
                <a:gd name="T2" fmla="*/ 9 w 36"/>
                <a:gd name="T3" fmla="*/ 2 h 93"/>
                <a:gd name="T4" fmla="*/ 12 w 36"/>
                <a:gd name="T5" fmla="*/ 1 h 93"/>
                <a:gd name="T6" fmla="*/ 36 w 36"/>
                <a:gd name="T7" fmla="*/ 53 h 93"/>
                <a:gd name="T8" fmla="*/ 3 w 36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93">
                  <a:moveTo>
                    <a:pt x="3" y="93"/>
                  </a:moveTo>
                  <a:cubicBezTo>
                    <a:pt x="0" y="66"/>
                    <a:pt x="1" y="35"/>
                    <a:pt x="9" y="2"/>
                  </a:cubicBezTo>
                  <a:cubicBezTo>
                    <a:pt x="10" y="0"/>
                    <a:pt x="12" y="0"/>
                    <a:pt x="12" y="1"/>
                  </a:cubicBezTo>
                  <a:cubicBezTo>
                    <a:pt x="16" y="9"/>
                    <a:pt x="26" y="28"/>
                    <a:pt x="36" y="53"/>
                  </a:cubicBezTo>
                  <a:cubicBezTo>
                    <a:pt x="24" y="65"/>
                    <a:pt x="13" y="79"/>
                    <a:pt x="3" y="9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5" name="Freeform 215">
              <a:extLst>
                <a:ext uri="{FF2B5EF4-FFF2-40B4-BE49-F238E27FC236}">
                  <a16:creationId xmlns:a16="http://schemas.microsoft.com/office/drawing/2014/main" id="{A944AC7E-7D12-49F2-ACAE-065569FB9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0751" y="8288338"/>
              <a:ext cx="247650" cy="177800"/>
            </a:xfrm>
            <a:custGeom>
              <a:avLst/>
              <a:gdLst>
                <a:gd name="T0" fmla="*/ 77 w 78"/>
                <a:gd name="T1" fmla="*/ 56 h 56"/>
                <a:gd name="T2" fmla="*/ 1 w 78"/>
                <a:gd name="T3" fmla="*/ 2 h 56"/>
                <a:gd name="T4" fmla="*/ 2 w 78"/>
                <a:gd name="T5" fmla="*/ 0 h 56"/>
                <a:gd name="T6" fmla="*/ 78 w 78"/>
                <a:gd name="T7" fmla="*/ 11 h 56"/>
                <a:gd name="T8" fmla="*/ 77 w 78"/>
                <a:gd name="T9" fmla="*/ 41 h 56"/>
                <a:gd name="T10" fmla="*/ 77 w 78"/>
                <a:gd name="T1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56">
                  <a:moveTo>
                    <a:pt x="77" y="56"/>
                  </a:moveTo>
                  <a:cubicBezTo>
                    <a:pt x="52" y="45"/>
                    <a:pt x="26" y="28"/>
                    <a:pt x="1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3" y="0"/>
                    <a:pt x="43" y="3"/>
                    <a:pt x="78" y="11"/>
                  </a:cubicBezTo>
                  <a:cubicBezTo>
                    <a:pt x="77" y="21"/>
                    <a:pt x="77" y="31"/>
                    <a:pt x="77" y="41"/>
                  </a:cubicBezTo>
                  <a:cubicBezTo>
                    <a:pt x="77" y="46"/>
                    <a:pt x="77" y="51"/>
                    <a:pt x="77" y="56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6" name="Freeform 216">
              <a:extLst>
                <a:ext uri="{FF2B5EF4-FFF2-40B4-BE49-F238E27FC236}">
                  <a16:creationId xmlns:a16="http://schemas.microsoft.com/office/drawing/2014/main" id="{EA2BE970-E4F5-4706-8966-636E18F9B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3301" y="8607426"/>
              <a:ext cx="200025" cy="107950"/>
            </a:xfrm>
            <a:custGeom>
              <a:avLst/>
              <a:gdLst>
                <a:gd name="T0" fmla="*/ 63 w 63"/>
                <a:gd name="T1" fmla="*/ 34 h 34"/>
                <a:gd name="T2" fmla="*/ 1 w 63"/>
                <a:gd name="T3" fmla="*/ 9 h 34"/>
                <a:gd name="T4" fmla="*/ 2 w 63"/>
                <a:gd name="T5" fmla="*/ 6 h 34"/>
                <a:gd name="T6" fmla="*/ 56 w 63"/>
                <a:gd name="T7" fmla="*/ 0 h 34"/>
                <a:gd name="T8" fmla="*/ 63 w 63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4">
                  <a:moveTo>
                    <a:pt x="63" y="34"/>
                  </a:moveTo>
                  <a:cubicBezTo>
                    <a:pt x="44" y="30"/>
                    <a:pt x="23" y="22"/>
                    <a:pt x="1" y="9"/>
                  </a:cubicBezTo>
                  <a:cubicBezTo>
                    <a:pt x="0" y="8"/>
                    <a:pt x="0" y="6"/>
                    <a:pt x="2" y="6"/>
                  </a:cubicBezTo>
                  <a:cubicBezTo>
                    <a:pt x="10" y="4"/>
                    <a:pt x="31" y="1"/>
                    <a:pt x="56" y="0"/>
                  </a:cubicBezTo>
                  <a:cubicBezTo>
                    <a:pt x="58" y="12"/>
                    <a:pt x="60" y="23"/>
                    <a:pt x="63" y="34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7C60C0F9-DA4E-4B56-90D4-9D13D736AB40}"/>
              </a:ext>
            </a:extLst>
          </p:cNvPr>
          <p:cNvGrpSpPr/>
          <p:nvPr/>
        </p:nvGrpSpPr>
        <p:grpSpPr>
          <a:xfrm>
            <a:off x="9026275" y="2065374"/>
            <a:ext cx="1608087" cy="2799748"/>
            <a:chOff x="15813088" y="4310063"/>
            <a:chExt cx="2924175" cy="5091113"/>
          </a:xfrm>
        </p:grpSpPr>
        <p:sp>
          <p:nvSpPr>
            <p:cNvPr id="108" name="Freeform 217">
              <a:extLst>
                <a:ext uri="{FF2B5EF4-FFF2-40B4-BE49-F238E27FC236}">
                  <a16:creationId xmlns:a16="http://schemas.microsoft.com/office/drawing/2014/main" id="{4198B245-AA19-420E-85E1-E594BD710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3088" y="4310063"/>
              <a:ext cx="2924175" cy="5091113"/>
            </a:xfrm>
            <a:custGeom>
              <a:avLst/>
              <a:gdLst>
                <a:gd name="T0" fmla="*/ 901 w 920"/>
                <a:gd name="T1" fmla="*/ 584 h 1601"/>
                <a:gd name="T2" fmla="*/ 722 w 920"/>
                <a:gd name="T3" fmla="*/ 786 h 1601"/>
                <a:gd name="T4" fmla="*/ 694 w 920"/>
                <a:gd name="T5" fmla="*/ 814 h 1601"/>
                <a:gd name="T6" fmla="*/ 847 w 920"/>
                <a:gd name="T7" fmla="*/ 816 h 1601"/>
                <a:gd name="T8" fmla="*/ 611 w 920"/>
                <a:gd name="T9" fmla="*/ 979 h 1601"/>
                <a:gd name="T10" fmla="*/ 494 w 920"/>
                <a:gd name="T11" fmla="*/ 950 h 1601"/>
                <a:gd name="T12" fmla="*/ 605 w 920"/>
                <a:gd name="T13" fmla="*/ 990 h 1601"/>
                <a:gd name="T14" fmla="*/ 713 w 920"/>
                <a:gd name="T15" fmla="*/ 1027 h 1601"/>
                <a:gd name="T16" fmla="*/ 570 w 920"/>
                <a:gd name="T17" fmla="*/ 1048 h 1601"/>
                <a:gd name="T18" fmla="*/ 443 w 920"/>
                <a:gd name="T19" fmla="*/ 1020 h 1601"/>
                <a:gd name="T20" fmla="*/ 555 w 920"/>
                <a:gd name="T21" fmla="*/ 1071 h 1601"/>
                <a:gd name="T22" fmla="*/ 578 w 920"/>
                <a:gd name="T23" fmla="*/ 1236 h 1601"/>
                <a:gd name="T24" fmla="*/ 539 w 920"/>
                <a:gd name="T25" fmla="*/ 1277 h 1601"/>
                <a:gd name="T26" fmla="*/ 540 w 920"/>
                <a:gd name="T27" fmla="*/ 1322 h 1601"/>
                <a:gd name="T28" fmla="*/ 496 w 920"/>
                <a:gd name="T29" fmla="*/ 1404 h 1601"/>
                <a:gd name="T30" fmla="*/ 148 w 920"/>
                <a:gd name="T31" fmla="*/ 1550 h 1601"/>
                <a:gd name="T32" fmla="*/ 102 w 920"/>
                <a:gd name="T33" fmla="*/ 1590 h 1601"/>
                <a:gd name="T34" fmla="*/ 135 w 920"/>
                <a:gd name="T35" fmla="*/ 1491 h 1601"/>
                <a:gd name="T36" fmla="*/ 117 w 920"/>
                <a:gd name="T37" fmla="*/ 1444 h 1601"/>
                <a:gd name="T38" fmla="*/ 152 w 920"/>
                <a:gd name="T39" fmla="*/ 1255 h 1601"/>
                <a:gd name="T40" fmla="*/ 193 w 920"/>
                <a:gd name="T41" fmla="*/ 1250 h 1601"/>
                <a:gd name="T42" fmla="*/ 38 w 920"/>
                <a:gd name="T43" fmla="*/ 1063 h 1601"/>
                <a:gd name="T44" fmla="*/ 66 w 920"/>
                <a:gd name="T45" fmla="*/ 973 h 1601"/>
                <a:gd name="T46" fmla="*/ 190 w 920"/>
                <a:gd name="T47" fmla="*/ 1074 h 1601"/>
                <a:gd name="T48" fmla="*/ 72 w 920"/>
                <a:gd name="T49" fmla="*/ 960 h 1601"/>
                <a:gd name="T50" fmla="*/ 201 w 920"/>
                <a:gd name="T51" fmla="*/ 1019 h 1601"/>
                <a:gd name="T52" fmla="*/ 237 w 920"/>
                <a:gd name="T53" fmla="*/ 1024 h 1601"/>
                <a:gd name="T54" fmla="*/ 154 w 920"/>
                <a:gd name="T55" fmla="*/ 809 h 1601"/>
                <a:gd name="T56" fmla="*/ 319 w 920"/>
                <a:gd name="T57" fmla="*/ 870 h 1601"/>
                <a:gd name="T58" fmla="*/ 350 w 920"/>
                <a:gd name="T59" fmla="*/ 887 h 1601"/>
                <a:gd name="T60" fmla="*/ 316 w 920"/>
                <a:gd name="T61" fmla="*/ 561 h 1601"/>
                <a:gd name="T62" fmla="*/ 426 w 920"/>
                <a:gd name="T63" fmla="*/ 661 h 1601"/>
                <a:gd name="T64" fmla="*/ 425 w 920"/>
                <a:gd name="T65" fmla="*/ 309 h 1601"/>
                <a:gd name="T66" fmla="*/ 525 w 920"/>
                <a:gd name="T67" fmla="*/ 396 h 1601"/>
                <a:gd name="T68" fmla="*/ 444 w 920"/>
                <a:gd name="T69" fmla="*/ 278 h 1601"/>
                <a:gd name="T70" fmla="*/ 549 w 920"/>
                <a:gd name="T71" fmla="*/ 303 h 1601"/>
                <a:gd name="T72" fmla="*/ 523 w 920"/>
                <a:gd name="T73" fmla="*/ 192 h 1601"/>
                <a:gd name="T74" fmla="*/ 719 w 920"/>
                <a:gd name="T75" fmla="*/ 0 h 1601"/>
                <a:gd name="T76" fmla="*/ 906 w 920"/>
                <a:gd name="T77" fmla="*/ 292 h 1601"/>
                <a:gd name="T78" fmla="*/ 823 w 920"/>
                <a:gd name="T79" fmla="*/ 365 h 1601"/>
                <a:gd name="T80" fmla="*/ 811 w 920"/>
                <a:gd name="T81" fmla="*/ 387 h 1601"/>
                <a:gd name="T82" fmla="*/ 914 w 920"/>
                <a:gd name="T83" fmla="*/ 344 h 1601"/>
                <a:gd name="T84" fmla="*/ 918 w 920"/>
                <a:gd name="T85" fmla="*/ 385 h 1601"/>
                <a:gd name="T86" fmla="*/ 826 w 920"/>
                <a:gd name="T87" fmla="*/ 445 h 1601"/>
                <a:gd name="T88" fmla="*/ 783 w 920"/>
                <a:gd name="T89" fmla="*/ 479 h 1601"/>
                <a:gd name="T90" fmla="*/ 920 w 920"/>
                <a:gd name="T91" fmla="*/ 433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20" h="1601">
                  <a:moveTo>
                    <a:pt x="920" y="433"/>
                  </a:moveTo>
                  <a:cubicBezTo>
                    <a:pt x="919" y="484"/>
                    <a:pt x="909" y="536"/>
                    <a:pt x="901" y="584"/>
                  </a:cubicBezTo>
                  <a:cubicBezTo>
                    <a:pt x="892" y="640"/>
                    <a:pt x="884" y="696"/>
                    <a:pt x="869" y="751"/>
                  </a:cubicBezTo>
                  <a:cubicBezTo>
                    <a:pt x="853" y="762"/>
                    <a:pt x="796" y="798"/>
                    <a:pt x="722" y="786"/>
                  </a:cubicBezTo>
                  <a:cubicBezTo>
                    <a:pt x="712" y="785"/>
                    <a:pt x="701" y="782"/>
                    <a:pt x="690" y="779"/>
                  </a:cubicBezTo>
                  <a:cubicBezTo>
                    <a:pt x="587" y="745"/>
                    <a:pt x="659" y="809"/>
                    <a:pt x="694" y="814"/>
                  </a:cubicBezTo>
                  <a:cubicBezTo>
                    <a:pt x="697" y="815"/>
                    <a:pt x="702" y="815"/>
                    <a:pt x="706" y="815"/>
                  </a:cubicBezTo>
                  <a:cubicBezTo>
                    <a:pt x="744" y="816"/>
                    <a:pt x="819" y="801"/>
                    <a:pt x="847" y="816"/>
                  </a:cubicBezTo>
                  <a:cubicBezTo>
                    <a:pt x="819" y="883"/>
                    <a:pt x="777" y="943"/>
                    <a:pt x="733" y="1001"/>
                  </a:cubicBezTo>
                  <a:cubicBezTo>
                    <a:pt x="717" y="999"/>
                    <a:pt x="664" y="990"/>
                    <a:pt x="611" y="979"/>
                  </a:cubicBezTo>
                  <a:cubicBezTo>
                    <a:pt x="576" y="971"/>
                    <a:pt x="540" y="962"/>
                    <a:pt x="514" y="953"/>
                  </a:cubicBezTo>
                  <a:cubicBezTo>
                    <a:pt x="507" y="950"/>
                    <a:pt x="499" y="949"/>
                    <a:pt x="494" y="950"/>
                  </a:cubicBezTo>
                  <a:cubicBezTo>
                    <a:pt x="487" y="951"/>
                    <a:pt x="488" y="957"/>
                    <a:pt x="543" y="973"/>
                  </a:cubicBezTo>
                  <a:cubicBezTo>
                    <a:pt x="563" y="979"/>
                    <a:pt x="584" y="985"/>
                    <a:pt x="605" y="990"/>
                  </a:cubicBezTo>
                  <a:cubicBezTo>
                    <a:pt x="652" y="1001"/>
                    <a:pt x="697" y="1009"/>
                    <a:pt x="723" y="1014"/>
                  </a:cubicBezTo>
                  <a:cubicBezTo>
                    <a:pt x="720" y="1018"/>
                    <a:pt x="716" y="1023"/>
                    <a:pt x="713" y="1027"/>
                  </a:cubicBezTo>
                  <a:cubicBezTo>
                    <a:pt x="704" y="1038"/>
                    <a:pt x="696" y="1049"/>
                    <a:pt x="688" y="1060"/>
                  </a:cubicBezTo>
                  <a:cubicBezTo>
                    <a:pt x="660" y="1059"/>
                    <a:pt x="614" y="1055"/>
                    <a:pt x="570" y="1048"/>
                  </a:cubicBezTo>
                  <a:cubicBezTo>
                    <a:pt x="530" y="1042"/>
                    <a:pt x="492" y="1033"/>
                    <a:pt x="466" y="1021"/>
                  </a:cubicBezTo>
                  <a:cubicBezTo>
                    <a:pt x="459" y="1017"/>
                    <a:pt x="450" y="1017"/>
                    <a:pt x="443" y="1020"/>
                  </a:cubicBezTo>
                  <a:cubicBezTo>
                    <a:pt x="432" y="1025"/>
                    <a:pt x="430" y="1035"/>
                    <a:pt x="488" y="1054"/>
                  </a:cubicBezTo>
                  <a:cubicBezTo>
                    <a:pt x="509" y="1061"/>
                    <a:pt x="532" y="1067"/>
                    <a:pt x="555" y="1071"/>
                  </a:cubicBezTo>
                  <a:cubicBezTo>
                    <a:pt x="597" y="1079"/>
                    <a:pt x="638" y="1084"/>
                    <a:pt x="668" y="1087"/>
                  </a:cubicBezTo>
                  <a:cubicBezTo>
                    <a:pt x="634" y="1134"/>
                    <a:pt x="604" y="1183"/>
                    <a:pt x="578" y="1236"/>
                  </a:cubicBezTo>
                  <a:cubicBezTo>
                    <a:pt x="570" y="1252"/>
                    <a:pt x="563" y="1268"/>
                    <a:pt x="556" y="1284"/>
                  </a:cubicBezTo>
                  <a:cubicBezTo>
                    <a:pt x="550" y="1282"/>
                    <a:pt x="544" y="1280"/>
                    <a:pt x="539" y="1277"/>
                  </a:cubicBezTo>
                  <a:cubicBezTo>
                    <a:pt x="510" y="1266"/>
                    <a:pt x="480" y="1260"/>
                    <a:pt x="460" y="1264"/>
                  </a:cubicBezTo>
                  <a:cubicBezTo>
                    <a:pt x="438" y="1268"/>
                    <a:pt x="435" y="1282"/>
                    <a:pt x="540" y="1322"/>
                  </a:cubicBezTo>
                  <a:cubicBezTo>
                    <a:pt x="538" y="1325"/>
                    <a:pt x="537" y="1328"/>
                    <a:pt x="535" y="1332"/>
                  </a:cubicBezTo>
                  <a:cubicBezTo>
                    <a:pt x="525" y="1356"/>
                    <a:pt x="516" y="1385"/>
                    <a:pt x="496" y="1404"/>
                  </a:cubicBezTo>
                  <a:cubicBezTo>
                    <a:pt x="466" y="1434"/>
                    <a:pt x="328" y="1550"/>
                    <a:pt x="185" y="1488"/>
                  </a:cubicBezTo>
                  <a:cubicBezTo>
                    <a:pt x="168" y="1504"/>
                    <a:pt x="156" y="1528"/>
                    <a:pt x="148" y="1550"/>
                  </a:cubicBezTo>
                  <a:cubicBezTo>
                    <a:pt x="137" y="1577"/>
                    <a:pt x="133" y="1601"/>
                    <a:pt x="133" y="1601"/>
                  </a:cubicBezTo>
                  <a:cubicBezTo>
                    <a:pt x="102" y="1590"/>
                    <a:pt x="102" y="1590"/>
                    <a:pt x="102" y="1590"/>
                  </a:cubicBezTo>
                  <a:cubicBezTo>
                    <a:pt x="126" y="1563"/>
                    <a:pt x="134" y="1535"/>
                    <a:pt x="135" y="1511"/>
                  </a:cubicBezTo>
                  <a:cubicBezTo>
                    <a:pt x="136" y="1504"/>
                    <a:pt x="136" y="1497"/>
                    <a:pt x="135" y="1491"/>
                  </a:cubicBezTo>
                  <a:cubicBezTo>
                    <a:pt x="133" y="1467"/>
                    <a:pt x="125" y="1451"/>
                    <a:pt x="125" y="1451"/>
                  </a:cubicBezTo>
                  <a:cubicBezTo>
                    <a:pt x="122" y="1449"/>
                    <a:pt x="120" y="1447"/>
                    <a:pt x="117" y="1444"/>
                  </a:cubicBezTo>
                  <a:cubicBezTo>
                    <a:pt x="0" y="1340"/>
                    <a:pt x="0" y="1243"/>
                    <a:pt x="17" y="1158"/>
                  </a:cubicBezTo>
                  <a:cubicBezTo>
                    <a:pt x="52" y="1181"/>
                    <a:pt x="101" y="1229"/>
                    <a:pt x="152" y="1255"/>
                  </a:cubicBezTo>
                  <a:cubicBezTo>
                    <a:pt x="203" y="1282"/>
                    <a:pt x="214" y="1269"/>
                    <a:pt x="210" y="1263"/>
                  </a:cubicBezTo>
                  <a:cubicBezTo>
                    <a:pt x="207" y="1258"/>
                    <a:pt x="200" y="1254"/>
                    <a:pt x="193" y="1250"/>
                  </a:cubicBezTo>
                  <a:cubicBezTo>
                    <a:pt x="141" y="1227"/>
                    <a:pt x="58" y="1170"/>
                    <a:pt x="20" y="1143"/>
                  </a:cubicBezTo>
                  <a:cubicBezTo>
                    <a:pt x="26" y="1115"/>
                    <a:pt x="33" y="1088"/>
                    <a:pt x="38" y="1063"/>
                  </a:cubicBezTo>
                  <a:cubicBezTo>
                    <a:pt x="38" y="1062"/>
                    <a:pt x="38" y="1062"/>
                    <a:pt x="38" y="1061"/>
                  </a:cubicBezTo>
                  <a:cubicBezTo>
                    <a:pt x="44" y="1031"/>
                    <a:pt x="54" y="1002"/>
                    <a:pt x="66" y="973"/>
                  </a:cubicBezTo>
                  <a:cubicBezTo>
                    <a:pt x="90" y="997"/>
                    <a:pt x="118" y="1023"/>
                    <a:pt x="144" y="1046"/>
                  </a:cubicBezTo>
                  <a:cubicBezTo>
                    <a:pt x="188" y="1083"/>
                    <a:pt x="193" y="1081"/>
                    <a:pt x="190" y="1074"/>
                  </a:cubicBezTo>
                  <a:cubicBezTo>
                    <a:pt x="188" y="1069"/>
                    <a:pt x="183" y="1064"/>
                    <a:pt x="177" y="1059"/>
                  </a:cubicBezTo>
                  <a:cubicBezTo>
                    <a:pt x="146" y="1036"/>
                    <a:pt x="105" y="995"/>
                    <a:pt x="72" y="960"/>
                  </a:cubicBezTo>
                  <a:cubicBezTo>
                    <a:pt x="82" y="936"/>
                    <a:pt x="95" y="912"/>
                    <a:pt x="108" y="889"/>
                  </a:cubicBezTo>
                  <a:cubicBezTo>
                    <a:pt x="130" y="926"/>
                    <a:pt x="164" y="981"/>
                    <a:pt x="201" y="1019"/>
                  </a:cubicBezTo>
                  <a:cubicBezTo>
                    <a:pt x="239" y="1060"/>
                    <a:pt x="247" y="1054"/>
                    <a:pt x="246" y="1043"/>
                  </a:cubicBezTo>
                  <a:cubicBezTo>
                    <a:pt x="246" y="1036"/>
                    <a:pt x="242" y="1029"/>
                    <a:pt x="237" y="1024"/>
                  </a:cubicBezTo>
                  <a:cubicBezTo>
                    <a:pt x="197" y="992"/>
                    <a:pt x="147" y="908"/>
                    <a:pt x="122" y="863"/>
                  </a:cubicBezTo>
                  <a:cubicBezTo>
                    <a:pt x="133" y="845"/>
                    <a:pt x="144" y="826"/>
                    <a:pt x="154" y="809"/>
                  </a:cubicBezTo>
                  <a:cubicBezTo>
                    <a:pt x="170" y="780"/>
                    <a:pt x="188" y="752"/>
                    <a:pt x="207" y="725"/>
                  </a:cubicBezTo>
                  <a:cubicBezTo>
                    <a:pt x="229" y="757"/>
                    <a:pt x="275" y="820"/>
                    <a:pt x="319" y="870"/>
                  </a:cubicBezTo>
                  <a:cubicBezTo>
                    <a:pt x="358" y="913"/>
                    <a:pt x="363" y="911"/>
                    <a:pt x="361" y="904"/>
                  </a:cubicBezTo>
                  <a:cubicBezTo>
                    <a:pt x="360" y="899"/>
                    <a:pt x="356" y="892"/>
                    <a:pt x="350" y="887"/>
                  </a:cubicBezTo>
                  <a:cubicBezTo>
                    <a:pt x="304" y="842"/>
                    <a:pt x="234" y="741"/>
                    <a:pt x="216" y="712"/>
                  </a:cubicBezTo>
                  <a:cubicBezTo>
                    <a:pt x="250" y="663"/>
                    <a:pt x="285" y="613"/>
                    <a:pt x="316" y="561"/>
                  </a:cubicBezTo>
                  <a:cubicBezTo>
                    <a:pt x="344" y="587"/>
                    <a:pt x="375" y="658"/>
                    <a:pt x="395" y="679"/>
                  </a:cubicBezTo>
                  <a:cubicBezTo>
                    <a:pt x="420" y="705"/>
                    <a:pt x="513" y="726"/>
                    <a:pt x="426" y="661"/>
                  </a:cubicBezTo>
                  <a:cubicBezTo>
                    <a:pt x="356" y="609"/>
                    <a:pt x="347" y="532"/>
                    <a:pt x="346" y="504"/>
                  </a:cubicBezTo>
                  <a:cubicBezTo>
                    <a:pt x="376" y="441"/>
                    <a:pt x="393" y="371"/>
                    <a:pt x="425" y="309"/>
                  </a:cubicBezTo>
                  <a:cubicBezTo>
                    <a:pt x="450" y="330"/>
                    <a:pt x="481" y="377"/>
                    <a:pt x="495" y="391"/>
                  </a:cubicBezTo>
                  <a:cubicBezTo>
                    <a:pt x="512" y="408"/>
                    <a:pt x="584" y="439"/>
                    <a:pt x="525" y="396"/>
                  </a:cubicBezTo>
                  <a:cubicBezTo>
                    <a:pt x="482" y="365"/>
                    <a:pt x="456" y="309"/>
                    <a:pt x="444" y="278"/>
                  </a:cubicBezTo>
                  <a:cubicBezTo>
                    <a:pt x="444" y="278"/>
                    <a:pt x="444" y="278"/>
                    <a:pt x="444" y="278"/>
                  </a:cubicBezTo>
                  <a:cubicBezTo>
                    <a:pt x="457" y="260"/>
                    <a:pt x="475" y="239"/>
                    <a:pt x="497" y="217"/>
                  </a:cubicBezTo>
                  <a:cubicBezTo>
                    <a:pt x="516" y="234"/>
                    <a:pt x="536" y="287"/>
                    <a:pt x="549" y="303"/>
                  </a:cubicBezTo>
                  <a:cubicBezTo>
                    <a:pt x="565" y="322"/>
                    <a:pt x="635" y="358"/>
                    <a:pt x="579" y="311"/>
                  </a:cubicBezTo>
                  <a:cubicBezTo>
                    <a:pt x="539" y="277"/>
                    <a:pt x="526" y="222"/>
                    <a:pt x="523" y="192"/>
                  </a:cubicBezTo>
                  <a:cubicBezTo>
                    <a:pt x="556" y="161"/>
                    <a:pt x="594" y="131"/>
                    <a:pt x="627" y="111"/>
                  </a:cubicBezTo>
                  <a:cubicBezTo>
                    <a:pt x="697" y="69"/>
                    <a:pt x="719" y="0"/>
                    <a:pt x="719" y="0"/>
                  </a:cubicBezTo>
                  <a:cubicBezTo>
                    <a:pt x="740" y="23"/>
                    <a:pt x="800" y="72"/>
                    <a:pt x="854" y="156"/>
                  </a:cubicBezTo>
                  <a:cubicBezTo>
                    <a:pt x="885" y="206"/>
                    <a:pt x="899" y="249"/>
                    <a:pt x="906" y="292"/>
                  </a:cubicBezTo>
                  <a:cubicBezTo>
                    <a:pt x="906" y="292"/>
                    <a:pt x="906" y="292"/>
                    <a:pt x="906" y="292"/>
                  </a:cubicBezTo>
                  <a:cubicBezTo>
                    <a:pt x="905" y="294"/>
                    <a:pt x="872" y="341"/>
                    <a:pt x="823" y="365"/>
                  </a:cubicBezTo>
                  <a:cubicBezTo>
                    <a:pt x="810" y="371"/>
                    <a:pt x="797" y="375"/>
                    <a:pt x="782" y="377"/>
                  </a:cubicBezTo>
                  <a:cubicBezTo>
                    <a:pt x="709" y="387"/>
                    <a:pt x="788" y="394"/>
                    <a:pt x="811" y="387"/>
                  </a:cubicBezTo>
                  <a:cubicBezTo>
                    <a:pt x="815" y="386"/>
                    <a:pt x="819" y="384"/>
                    <a:pt x="824" y="381"/>
                  </a:cubicBezTo>
                  <a:cubicBezTo>
                    <a:pt x="852" y="367"/>
                    <a:pt x="897" y="334"/>
                    <a:pt x="914" y="344"/>
                  </a:cubicBezTo>
                  <a:cubicBezTo>
                    <a:pt x="914" y="344"/>
                    <a:pt x="914" y="344"/>
                    <a:pt x="914" y="344"/>
                  </a:cubicBezTo>
                  <a:cubicBezTo>
                    <a:pt x="915" y="357"/>
                    <a:pt x="917" y="371"/>
                    <a:pt x="918" y="385"/>
                  </a:cubicBezTo>
                  <a:cubicBezTo>
                    <a:pt x="918" y="385"/>
                    <a:pt x="918" y="386"/>
                    <a:pt x="919" y="387"/>
                  </a:cubicBezTo>
                  <a:cubicBezTo>
                    <a:pt x="906" y="397"/>
                    <a:pt x="868" y="424"/>
                    <a:pt x="826" y="445"/>
                  </a:cubicBezTo>
                  <a:cubicBezTo>
                    <a:pt x="802" y="457"/>
                    <a:pt x="777" y="466"/>
                    <a:pt x="754" y="469"/>
                  </a:cubicBezTo>
                  <a:cubicBezTo>
                    <a:pt x="681" y="479"/>
                    <a:pt x="759" y="486"/>
                    <a:pt x="783" y="479"/>
                  </a:cubicBezTo>
                  <a:cubicBezTo>
                    <a:pt x="790" y="477"/>
                    <a:pt x="807" y="470"/>
                    <a:pt x="826" y="463"/>
                  </a:cubicBezTo>
                  <a:cubicBezTo>
                    <a:pt x="858" y="450"/>
                    <a:pt x="900" y="434"/>
                    <a:pt x="920" y="433"/>
                  </a:cubicBezTo>
                  <a:close/>
                </a:path>
              </a:pathLst>
            </a:custGeom>
            <a:solidFill>
              <a:srgbClr val="E7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9" name="Freeform 218">
              <a:extLst>
                <a:ext uri="{FF2B5EF4-FFF2-40B4-BE49-F238E27FC236}">
                  <a16:creationId xmlns:a16="http://schemas.microsoft.com/office/drawing/2014/main" id="{5E6A08FD-4F7B-4407-B633-F1F2F672F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0126" y="7716838"/>
              <a:ext cx="1697038" cy="1522413"/>
            </a:xfrm>
            <a:custGeom>
              <a:avLst/>
              <a:gdLst>
                <a:gd name="T0" fmla="*/ 421 w 534"/>
                <a:gd name="T1" fmla="*/ 0 h 479"/>
                <a:gd name="T2" fmla="*/ 534 w 534"/>
                <a:gd name="T3" fmla="*/ 16 h 479"/>
                <a:gd name="T4" fmla="*/ 444 w 534"/>
                <a:gd name="T5" fmla="*/ 165 h 479"/>
                <a:gd name="T6" fmla="*/ 422 w 534"/>
                <a:gd name="T7" fmla="*/ 213 h 479"/>
                <a:gd name="T8" fmla="*/ 405 w 534"/>
                <a:gd name="T9" fmla="*/ 206 h 479"/>
                <a:gd name="T10" fmla="*/ 326 w 534"/>
                <a:gd name="T11" fmla="*/ 193 h 479"/>
                <a:gd name="T12" fmla="*/ 406 w 534"/>
                <a:gd name="T13" fmla="*/ 251 h 479"/>
                <a:gd name="T14" fmla="*/ 401 w 534"/>
                <a:gd name="T15" fmla="*/ 261 h 479"/>
                <a:gd name="T16" fmla="*/ 362 w 534"/>
                <a:gd name="T17" fmla="*/ 333 h 479"/>
                <a:gd name="T18" fmla="*/ 51 w 534"/>
                <a:gd name="T19" fmla="*/ 417 h 479"/>
                <a:gd name="T20" fmla="*/ 14 w 534"/>
                <a:gd name="T21" fmla="*/ 479 h 479"/>
                <a:gd name="T22" fmla="*/ 1 w 534"/>
                <a:gd name="T23" fmla="*/ 440 h 479"/>
                <a:gd name="T24" fmla="*/ 1 w 534"/>
                <a:gd name="T25" fmla="*/ 420 h 479"/>
                <a:gd name="T26" fmla="*/ 54 w 534"/>
                <a:gd name="T27" fmla="*/ 391 h 479"/>
                <a:gd name="T28" fmla="*/ 271 w 534"/>
                <a:gd name="T29" fmla="*/ 247 h 479"/>
                <a:gd name="T30" fmla="*/ 421 w 534"/>
                <a:gd name="T31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4" h="479">
                  <a:moveTo>
                    <a:pt x="421" y="0"/>
                  </a:moveTo>
                  <a:cubicBezTo>
                    <a:pt x="463" y="8"/>
                    <a:pt x="504" y="13"/>
                    <a:pt x="534" y="16"/>
                  </a:cubicBezTo>
                  <a:cubicBezTo>
                    <a:pt x="500" y="63"/>
                    <a:pt x="470" y="112"/>
                    <a:pt x="444" y="165"/>
                  </a:cubicBezTo>
                  <a:cubicBezTo>
                    <a:pt x="436" y="181"/>
                    <a:pt x="429" y="197"/>
                    <a:pt x="422" y="213"/>
                  </a:cubicBezTo>
                  <a:cubicBezTo>
                    <a:pt x="416" y="211"/>
                    <a:pt x="410" y="209"/>
                    <a:pt x="405" y="206"/>
                  </a:cubicBezTo>
                  <a:cubicBezTo>
                    <a:pt x="376" y="195"/>
                    <a:pt x="346" y="189"/>
                    <a:pt x="326" y="193"/>
                  </a:cubicBezTo>
                  <a:cubicBezTo>
                    <a:pt x="304" y="197"/>
                    <a:pt x="301" y="211"/>
                    <a:pt x="406" y="251"/>
                  </a:cubicBezTo>
                  <a:cubicBezTo>
                    <a:pt x="404" y="254"/>
                    <a:pt x="403" y="257"/>
                    <a:pt x="401" y="261"/>
                  </a:cubicBezTo>
                  <a:cubicBezTo>
                    <a:pt x="391" y="285"/>
                    <a:pt x="382" y="314"/>
                    <a:pt x="362" y="333"/>
                  </a:cubicBezTo>
                  <a:cubicBezTo>
                    <a:pt x="332" y="363"/>
                    <a:pt x="194" y="479"/>
                    <a:pt x="51" y="417"/>
                  </a:cubicBezTo>
                  <a:cubicBezTo>
                    <a:pt x="34" y="433"/>
                    <a:pt x="22" y="457"/>
                    <a:pt x="14" y="479"/>
                  </a:cubicBezTo>
                  <a:cubicBezTo>
                    <a:pt x="9" y="468"/>
                    <a:pt x="4" y="454"/>
                    <a:pt x="1" y="440"/>
                  </a:cubicBezTo>
                  <a:cubicBezTo>
                    <a:pt x="0" y="433"/>
                    <a:pt x="0" y="426"/>
                    <a:pt x="1" y="420"/>
                  </a:cubicBezTo>
                  <a:cubicBezTo>
                    <a:pt x="4" y="401"/>
                    <a:pt x="17" y="388"/>
                    <a:pt x="54" y="391"/>
                  </a:cubicBezTo>
                  <a:cubicBezTo>
                    <a:pt x="152" y="401"/>
                    <a:pt x="249" y="302"/>
                    <a:pt x="271" y="247"/>
                  </a:cubicBezTo>
                  <a:cubicBezTo>
                    <a:pt x="284" y="217"/>
                    <a:pt x="344" y="126"/>
                    <a:pt x="421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0" name="Freeform 219">
              <a:extLst>
                <a:ext uri="{FF2B5EF4-FFF2-40B4-BE49-F238E27FC236}">
                  <a16:creationId xmlns:a16="http://schemas.microsoft.com/office/drawing/2014/main" id="{4E29A4A9-3F8B-47F1-B01B-5B532052FB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24426" y="7458076"/>
              <a:ext cx="487363" cy="223838"/>
            </a:xfrm>
            <a:custGeom>
              <a:avLst/>
              <a:gdLst>
                <a:gd name="T0" fmla="*/ 35 w 153"/>
                <a:gd name="T1" fmla="*/ 0 h 70"/>
                <a:gd name="T2" fmla="*/ 153 w 153"/>
                <a:gd name="T3" fmla="*/ 24 h 70"/>
                <a:gd name="T4" fmla="*/ 143 w 153"/>
                <a:gd name="T5" fmla="*/ 37 h 70"/>
                <a:gd name="T6" fmla="*/ 118 w 153"/>
                <a:gd name="T7" fmla="*/ 70 h 70"/>
                <a:gd name="T8" fmla="*/ 0 w 153"/>
                <a:gd name="T9" fmla="*/ 58 h 70"/>
                <a:gd name="T10" fmla="*/ 35 w 153"/>
                <a:gd name="T1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70">
                  <a:moveTo>
                    <a:pt x="35" y="0"/>
                  </a:moveTo>
                  <a:cubicBezTo>
                    <a:pt x="82" y="11"/>
                    <a:pt x="127" y="19"/>
                    <a:pt x="153" y="24"/>
                  </a:cubicBezTo>
                  <a:cubicBezTo>
                    <a:pt x="150" y="28"/>
                    <a:pt x="146" y="33"/>
                    <a:pt x="143" y="37"/>
                  </a:cubicBezTo>
                  <a:cubicBezTo>
                    <a:pt x="134" y="48"/>
                    <a:pt x="126" y="59"/>
                    <a:pt x="118" y="70"/>
                  </a:cubicBezTo>
                  <a:cubicBezTo>
                    <a:pt x="90" y="69"/>
                    <a:pt x="44" y="65"/>
                    <a:pt x="0" y="58"/>
                  </a:cubicBezTo>
                  <a:cubicBezTo>
                    <a:pt x="11" y="39"/>
                    <a:pt x="23" y="20"/>
                    <a:pt x="35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1" name="Freeform 220">
              <a:extLst>
                <a:ext uri="{FF2B5EF4-FFF2-40B4-BE49-F238E27FC236}">
                  <a16:creationId xmlns:a16="http://schemas.microsoft.com/office/drawing/2014/main" id="{74275A11-1619-4865-9C75-05377CAB32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601" y="6858001"/>
              <a:ext cx="750888" cy="635000"/>
            </a:xfrm>
            <a:custGeom>
              <a:avLst/>
              <a:gdLst>
                <a:gd name="T0" fmla="*/ 236 w 236"/>
                <a:gd name="T1" fmla="*/ 15 h 200"/>
                <a:gd name="T2" fmla="*/ 122 w 236"/>
                <a:gd name="T3" fmla="*/ 200 h 200"/>
                <a:gd name="T4" fmla="*/ 0 w 236"/>
                <a:gd name="T5" fmla="*/ 178 h 200"/>
                <a:gd name="T6" fmla="*/ 95 w 236"/>
                <a:gd name="T7" fmla="*/ 14 h 200"/>
                <a:gd name="T8" fmla="*/ 236 w 236"/>
                <a:gd name="T9" fmla="*/ 1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200">
                  <a:moveTo>
                    <a:pt x="236" y="15"/>
                  </a:moveTo>
                  <a:cubicBezTo>
                    <a:pt x="208" y="82"/>
                    <a:pt x="166" y="142"/>
                    <a:pt x="122" y="200"/>
                  </a:cubicBezTo>
                  <a:cubicBezTo>
                    <a:pt x="106" y="198"/>
                    <a:pt x="53" y="189"/>
                    <a:pt x="0" y="178"/>
                  </a:cubicBezTo>
                  <a:cubicBezTo>
                    <a:pt x="31" y="127"/>
                    <a:pt x="63" y="72"/>
                    <a:pt x="95" y="14"/>
                  </a:cubicBezTo>
                  <a:cubicBezTo>
                    <a:pt x="133" y="15"/>
                    <a:pt x="208" y="0"/>
                    <a:pt x="236" y="1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2" name="Freeform 221">
              <a:extLst>
                <a:ext uri="{FF2B5EF4-FFF2-40B4-BE49-F238E27FC236}">
                  <a16:creationId xmlns:a16="http://schemas.microsoft.com/office/drawing/2014/main" id="{35CE6C0E-DE27-46D7-90B2-E8E1FF237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9088" y="4310063"/>
              <a:ext cx="593725" cy="1160463"/>
            </a:xfrm>
            <a:custGeom>
              <a:avLst/>
              <a:gdLst>
                <a:gd name="T0" fmla="*/ 104 w 187"/>
                <a:gd name="T1" fmla="*/ 365 h 365"/>
                <a:gd name="T2" fmla="*/ 0 w 187"/>
                <a:gd name="T3" fmla="*/ 0 h 365"/>
                <a:gd name="T4" fmla="*/ 135 w 187"/>
                <a:gd name="T5" fmla="*/ 156 h 365"/>
                <a:gd name="T6" fmla="*/ 187 w 187"/>
                <a:gd name="T7" fmla="*/ 292 h 365"/>
                <a:gd name="T8" fmla="*/ 187 w 187"/>
                <a:gd name="T9" fmla="*/ 292 h 365"/>
                <a:gd name="T10" fmla="*/ 104 w 187"/>
                <a:gd name="T1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7" h="365">
                  <a:moveTo>
                    <a:pt x="104" y="365"/>
                  </a:moveTo>
                  <a:cubicBezTo>
                    <a:pt x="85" y="166"/>
                    <a:pt x="0" y="0"/>
                    <a:pt x="0" y="0"/>
                  </a:cubicBezTo>
                  <a:cubicBezTo>
                    <a:pt x="21" y="23"/>
                    <a:pt x="81" y="72"/>
                    <a:pt x="135" y="156"/>
                  </a:cubicBezTo>
                  <a:cubicBezTo>
                    <a:pt x="166" y="206"/>
                    <a:pt x="180" y="249"/>
                    <a:pt x="187" y="292"/>
                  </a:cubicBezTo>
                  <a:cubicBezTo>
                    <a:pt x="187" y="292"/>
                    <a:pt x="187" y="292"/>
                    <a:pt x="187" y="292"/>
                  </a:cubicBezTo>
                  <a:cubicBezTo>
                    <a:pt x="186" y="294"/>
                    <a:pt x="153" y="341"/>
                    <a:pt x="104" y="36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3" name="Freeform 222">
              <a:extLst>
                <a:ext uri="{FF2B5EF4-FFF2-40B4-BE49-F238E27FC236}">
                  <a16:creationId xmlns:a16="http://schemas.microsoft.com/office/drawing/2014/main" id="{B2216610-82ED-4016-81D0-1CADC22C6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08613" y="5688013"/>
              <a:ext cx="628650" cy="1160463"/>
            </a:xfrm>
            <a:custGeom>
              <a:avLst/>
              <a:gdLst>
                <a:gd name="T0" fmla="*/ 198 w 198"/>
                <a:gd name="T1" fmla="*/ 0 h 365"/>
                <a:gd name="T2" fmla="*/ 179 w 198"/>
                <a:gd name="T3" fmla="*/ 151 h 365"/>
                <a:gd name="T4" fmla="*/ 147 w 198"/>
                <a:gd name="T5" fmla="*/ 318 h 365"/>
                <a:gd name="T6" fmla="*/ 0 w 198"/>
                <a:gd name="T7" fmla="*/ 353 h 365"/>
                <a:gd name="T8" fmla="*/ 45 w 198"/>
                <a:gd name="T9" fmla="*/ 269 h 365"/>
                <a:gd name="T10" fmla="*/ 104 w 198"/>
                <a:gd name="T11" fmla="*/ 30 h 365"/>
                <a:gd name="T12" fmla="*/ 198 w 198"/>
                <a:gd name="T13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365">
                  <a:moveTo>
                    <a:pt x="198" y="0"/>
                  </a:moveTo>
                  <a:cubicBezTo>
                    <a:pt x="197" y="51"/>
                    <a:pt x="187" y="103"/>
                    <a:pt x="179" y="151"/>
                  </a:cubicBezTo>
                  <a:cubicBezTo>
                    <a:pt x="170" y="207"/>
                    <a:pt x="162" y="263"/>
                    <a:pt x="147" y="318"/>
                  </a:cubicBezTo>
                  <a:cubicBezTo>
                    <a:pt x="131" y="329"/>
                    <a:pt x="74" y="365"/>
                    <a:pt x="0" y="353"/>
                  </a:cubicBezTo>
                  <a:cubicBezTo>
                    <a:pt x="15" y="326"/>
                    <a:pt x="30" y="298"/>
                    <a:pt x="45" y="269"/>
                  </a:cubicBezTo>
                  <a:cubicBezTo>
                    <a:pt x="84" y="193"/>
                    <a:pt x="101" y="110"/>
                    <a:pt x="104" y="30"/>
                  </a:cubicBezTo>
                  <a:cubicBezTo>
                    <a:pt x="136" y="17"/>
                    <a:pt x="178" y="1"/>
                    <a:pt x="198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4" name="Freeform 223">
              <a:extLst>
                <a:ext uri="{FF2B5EF4-FFF2-40B4-BE49-F238E27FC236}">
                  <a16:creationId xmlns:a16="http://schemas.microsoft.com/office/drawing/2014/main" id="{297EC8A9-7AA6-4A62-A231-5D60929C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2463" y="5372101"/>
              <a:ext cx="301625" cy="354013"/>
            </a:xfrm>
            <a:custGeom>
              <a:avLst/>
              <a:gdLst>
                <a:gd name="T0" fmla="*/ 90 w 95"/>
                <a:gd name="T1" fmla="*/ 10 h 111"/>
                <a:gd name="T2" fmla="*/ 90 w 95"/>
                <a:gd name="T3" fmla="*/ 10 h 111"/>
                <a:gd name="T4" fmla="*/ 94 w 95"/>
                <a:gd name="T5" fmla="*/ 51 h 111"/>
                <a:gd name="T6" fmla="*/ 95 w 95"/>
                <a:gd name="T7" fmla="*/ 53 h 111"/>
                <a:gd name="T8" fmla="*/ 2 w 95"/>
                <a:gd name="T9" fmla="*/ 111 h 111"/>
                <a:gd name="T10" fmla="*/ 0 w 95"/>
                <a:gd name="T11" fmla="*/ 47 h 111"/>
                <a:gd name="T12" fmla="*/ 90 w 95"/>
                <a:gd name="T13" fmla="*/ 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11">
                  <a:moveTo>
                    <a:pt x="90" y="10"/>
                  </a:moveTo>
                  <a:cubicBezTo>
                    <a:pt x="90" y="10"/>
                    <a:pt x="90" y="10"/>
                    <a:pt x="90" y="10"/>
                  </a:cubicBezTo>
                  <a:cubicBezTo>
                    <a:pt x="91" y="23"/>
                    <a:pt x="93" y="37"/>
                    <a:pt x="94" y="51"/>
                  </a:cubicBezTo>
                  <a:cubicBezTo>
                    <a:pt x="94" y="51"/>
                    <a:pt x="94" y="52"/>
                    <a:pt x="95" y="53"/>
                  </a:cubicBezTo>
                  <a:cubicBezTo>
                    <a:pt x="82" y="63"/>
                    <a:pt x="44" y="90"/>
                    <a:pt x="2" y="111"/>
                  </a:cubicBezTo>
                  <a:cubicBezTo>
                    <a:pt x="2" y="89"/>
                    <a:pt x="1" y="68"/>
                    <a:pt x="0" y="47"/>
                  </a:cubicBezTo>
                  <a:cubicBezTo>
                    <a:pt x="28" y="33"/>
                    <a:pt x="73" y="0"/>
                    <a:pt x="90" y="1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707BE883-6C16-4FA7-BE75-0DD65B2B56D3}"/>
              </a:ext>
            </a:extLst>
          </p:cNvPr>
          <p:cNvGrpSpPr/>
          <p:nvPr/>
        </p:nvGrpSpPr>
        <p:grpSpPr>
          <a:xfrm>
            <a:off x="7758030" y="1609566"/>
            <a:ext cx="1691896" cy="3446649"/>
            <a:chOff x="13592175" y="3551238"/>
            <a:chExt cx="3076575" cy="6267450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82DF11E-85CA-44A9-AF29-762A1BD5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92175" y="3551238"/>
              <a:ext cx="3076575" cy="6267450"/>
            </a:xfrm>
            <a:custGeom>
              <a:avLst/>
              <a:gdLst>
                <a:gd name="T0" fmla="*/ 827 w 969"/>
                <a:gd name="T1" fmla="*/ 1971 h 1971"/>
                <a:gd name="T2" fmla="*/ 141 w 969"/>
                <a:gd name="T3" fmla="*/ 1971 h 1971"/>
                <a:gd name="T4" fmla="*/ 0 w 969"/>
                <a:gd name="T5" fmla="*/ 1829 h 1971"/>
                <a:gd name="T6" fmla="*/ 0 w 969"/>
                <a:gd name="T7" fmla="*/ 142 h 1971"/>
                <a:gd name="T8" fmla="*/ 141 w 969"/>
                <a:gd name="T9" fmla="*/ 0 h 1971"/>
                <a:gd name="T10" fmla="*/ 827 w 969"/>
                <a:gd name="T11" fmla="*/ 0 h 1971"/>
                <a:gd name="T12" fmla="*/ 969 w 969"/>
                <a:gd name="T13" fmla="*/ 142 h 1971"/>
                <a:gd name="T14" fmla="*/ 969 w 969"/>
                <a:gd name="T15" fmla="*/ 1829 h 1971"/>
                <a:gd name="T16" fmla="*/ 827 w 969"/>
                <a:gd name="T17" fmla="*/ 1971 h 1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9" h="1971">
                  <a:moveTo>
                    <a:pt x="827" y="1971"/>
                  </a:moveTo>
                  <a:cubicBezTo>
                    <a:pt x="141" y="1971"/>
                    <a:pt x="141" y="1971"/>
                    <a:pt x="141" y="1971"/>
                  </a:cubicBezTo>
                  <a:cubicBezTo>
                    <a:pt x="63" y="1971"/>
                    <a:pt x="0" y="1907"/>
                    <a:pt x="0" y="1829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0" y="63"/>
                    <a:pt x="63" y="0"/>
                    <a:pt x="141" y="0"/>
                  </a:cubicBezTo>
                  <a:cubicBezTo>
                    <a:pt x="827" y="0"/>
                    <a:pt x="827" y="0"/>
                    <a:pt x="827" y="0"/>
                  </a:cubicBezTo>
                  <a:cubicBezTo>
                    <a:pt x="906" y="0"/>
                    <a:pt x="969" y="63"/>
                    <a:pt x="969" y="142"/>
                  </a:cubicBezTo>
                  <a:cubicBezTo>
                    <a:pt x="969" y="1829"/>
                    <a:pt x="969" y="1829"/>
                    <a:pt x="969" y="1829"/>
                  </a:cubicBezTo>
                  <a:cubicBezTo>
                    <a:pt x="969" y="1907"/>
                    <a:pt x="906" y="1971"/>
                    <a:pt x="827" y="1971"/>
                  </a:cubicBezTo>
                  <a:close/>
                </a:path>
              </a:pathLst>
            </a:custGeom>
            <a:solidFill>
              <a:srgbClr val="BFC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C8AFFD05-DEAA-478A-AE5F-BBEF9515F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2500" y="3611563"/>
              <a:ext cx="2952750" cy="6143625"/>
            </a:xfrm>
            <a:custGeom>
              <a:avLst/>
              <a:gdLst>
                <a:gd name="T0" fmla="*/ 809 w 930"/>
                <a:gd name="T1" fmla="*/ 1932 h 1932"/>
                <a:gd name="T2" fmla="*/ 120 w 930"/>
                <a:gd name="T3" fmla="*/ 1932 h 1932"/>
                <a:gd name="T4" fmla="*/ 0 w 930"/>
                <a:gd name="T5" fmla="*/ 1812 h 1932"/>
                <a:gd name="T6" fmla="*/ 0 w 930"/>
                <a:gd name="T7" fmla="*/ 120 h 1932"/>
                <a:gd name="T8" fmla="*/ 120 w 930"/>
                <a:gd name="T9" fmla="*/ 0 h 1932"/>
                <a:gd name="T10" fmla="*/ 809 w 930"/>
                <a:gd name="T11" fmla="*/ 0 h 1932"/>
                <a:gd name="T12" fmla="*/ 930 w 930"/>
                <a:gd name="T13" fmla="*/ 120 h 1932"/>
                <a:gd name="T14" fmla="*/ 930 w 930"/>
                <a:gd name="T15" fmla="*/ 1812 h 1932"/>
                <a:gd name="T16" fmla="*/ 809 w 930"/>
                <a:gd name="T17" fmla="*/ 1932 h 19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0" h="1932">
                  <a:moveTo>
                    <a:pt x="809" y="1932"/>
                  </a:moveTo>
                  <a:cubicBezTo>
                    <a:pt x="120" y="1932"/>
                    <a:pt x="120" y="1932"/>
                    <a:pt x="120" y="1932"/>
                  </a:cubicBezTo>
                  <a:cubicBezTo>
                    <a:pt x="54" y="1932"/>
                    <a:pt x="0" y="1878"/>
                    <a:pt x="0" y="1812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3"/>
                    <a:pt x="54" y="0"/>
                    <a:pt x="120" y="0"/>
                  </a:cubicBezTo>
                  <a:cubicBezTo>
                    <a:pt x="809" y="0"/>
                    <a:pt x="809" y="0"/>
                    <a:pt x="809" y="0"/>
                  </a:cubicBezTo>
                  <a:cubicBezTo>
                    <a:pt x="876" y="0"/>
                    <a:pt x="930" y="53"/>
                    <a:pt x="930" y="120"/>
                  </a:cubicBezTo>
                  <a:cubicBezTo>
                    <a:pt x="930" y="1812"/>
                    <a:pt x="930" y="1812"/>
                    <a:pt x="930" y="1812"/>
                  </a:cubicBezTo>
                  <a:cubicBezTo>
                    <a:pt x="930" y="1878"/>
                    <a:pt x="876" y="1932"/>
                    <a:pt x="809" y="1932"/>
                  </a:cubicBezTo>
                  <a:close/>
                </a:path>
              </a:pathLst>
            </a:custGeom>
            <a:solidFill>
              <a:srgbClr val="1B07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92138E0-E94C-4AB6-BA70-FCD18BA2B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4100" y="3716338"/>
              <a:ext cx="2740025" cy="5921375"/>
            </a:xfrm>
            <a:custGeom>
              <a:avLst/>
              <a:gdLst>
                <a:gd name="T0" fmla="*/ 666 w 863"/>
                <a:gd name="T1" fmla="*/ 21 h 1862"/>
                <a:gd name="T2" fmla="*/ 666 w 863"/>
                <a:gd name="T3" fmla="*/ 28 h 1862"/>
                <a:gd name="T4" fmla="*/ 622 w 863"/>
                <a:gd name="T5" fmla="*/ 73 h 1862"/>
                <a:gd name="T6" fmla="*/ 241 w 863"/>
                <a:gd name="T7" fmla="*/ 73 h 1862"/>
                <a:gd name="T8" fmla="*/ 197 w 863"/>
                <a:gd name="T9" fmla="*/ 28 h 1862"/>
                <a:gd name="T10" fmla="*/ 197 w 863"/>
                <a:gd name="T11" fmla="*/ 21 h 1862"/>
                <a:gd name="T12" fmla="*/ 175 w 863"/>
                <a:gd name="T13" fmla="*/ 0 h 1862"/>
                <a:gd name="T14" fmla="*/ 93 w 863"/>
                <a:gd name="T15" fmla="*/ 0 h 1862"/>
                <a:gd name="T16" fmla="*/ 0 w 863"/>
                <a:gd name="T17" fmla="*/ 94 h 1862"/>
                <a:gd name="T18" fmla="*/ 0 w 863"/>
                <a:gd name="T19" fmla="*/ 1769 h 1862"/>
                <a:gd name="T20" fmla="*/ 93 w 863"/>
                <a:gd name="T21" fmla="*/ 1862 h 1862"/>
                <a:gd name="T22" fmla="*/ 769 w 863"/>
                <a:gd name="T23" fmla="*/ 1862 h 1862"/>
                <a:gd name="T24" fmla="*/ 863 w 863"/>
                <a:gd name="T25" fmla="*/ 1769 h 1862"/>
                <a:gd name="T26" fmla="*/ 863 w 863"/>
                <a:gd name="T27" fmla="*/ 94 h 1862"/>
                <a:gd name="T28" fmla="*/ 769 w 863"/>
                <a:gd name="T29" fmla="*/ 0 h 1862"/>
                <a:gd name="T30" fmla="*/ 687 w 863"/>
                <a:gd name="T31" fmla="*/ 0 h 1862"/>
                <a:gd name="T32" fmla="*/ 666 w 863"/>
                <a:gd name="T33" fmla="*/ 21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3" h="1862">
                  <a:moveTo>
                    <a:pt x="666" y="21"/>
                  </a:moveTo>
                  <a:cubicBezTo>
                    <a:pt x="666" y="28"/>
                    <a:pt x="666" y="28"/>
                    <a:pt x="666" y="28"/>
                  </a:cubicBezTo>
                  <a:cubicBezTo>
                    <a:pt x="666" y="53"/>
                    <a:pt x="646" y="73"/>
                    <a:pt x="622" y="73"/>
                  </a:cubicBezTo>
                  <a:cubicBezTo>
                    <a:pt x="241" y="73"/>
                    <a:pt x="241" y="73"/>
                    <a:pt x="241" y="73"/>
                  </a:cubicBezTo>
                  <a:cubicBezTo>
                    <a:pt x="217" y="73"/>
                    <a:pt x="197" y="53"/>
                    <a:pt x="197" y="28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7" y="10"/>
                    <a:pt x="187" y="0"/>
                    <a:pt x="175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42" y="0"/>
                    <a:pt x="0" y="42"/>
                    <a:pt x="0" y="94"/>
                  </a:cubicBezTo>
                  <a:cubicBezTo>
                    <a:pt x="0" y="1769"/>
                    <a:pt x="0" y="1769"/>
                    <a:pt x="0" y="1769"/>
                  </a:cubicBezTo>
                  <a:cubicBezTo>
                    <a:pt x="0" y="1821"/>
                    <a:pt x="42" y="1862"/>
                    <a:pt x="93" y="1862"/>
                  </a:cubicBezTo>
                  <a:cubicBezTo>
                    <a:pt x="769" y="1862"/>
                    <a:pt x="769" y="1862"/>
                    <a:pt x="769" y="1862"/>
                  </a:cubicBezTo>
                  <a:cubicBezTo>
                    <a:pt x="821" y="1862"/>
                    <a:pt x="863" y="1820"/>
                    <a:pt x="863" y="1769"/>
                  </a:cubicBezTo>
                  <a:cubicBezTo>
                    <a:pt x="863" y="94"/>
                    <a:pt x="863" y="94"/>
                    <a:pt x="863" y="94"/>
                  </a:cubicBezTo>
                  <a:cubicBezTo>
                    <a:pt x="863" y="42"/>
                    <a:pt x="821" y="0"/>
                    <a:pt x="769" y="0"/>
                  </a:cubicBezTo>
                  <a:cubicBezTo>
                    <a:pt x="687" y="0"/>
                    <a:pt x="687" y="0"/>
                    <a:pt x="687" y="0"/>
                  </a:cubicBezTo>
                  <a:cubicBezTo>
                    <a:pt x="676" y="0"/>
                    <a:pt x="666" y="10"/>
                    <a:pt x="666" y="21"/>
                  </a:cubicBezTo>
                  <a:close/>
                </a:path>
              </a:pathLst>
            </a:custGeom>
            <a:solidFill>
              <a:srgbClr val="BFC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FC1CED95-1C33-4E0D-88B4-00B391925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00" y="3776663"/>
              <a:ext cx="403225" cy="63500"/>
            </a:xfrm>
            <a:custGeom>
              <a:avLst/>
              <a:gdLst>
                <a:gd name="T0" fmla="*/ 117 w 127"/>
                <a:gd name="T1" fmla="*/ 20 h 20"/>
                <a:gd name="T2" fmla="*/ 10 w 127"/>
                <a:gd name="T3" fmla="*/ 20 h 20"/>
                <a:gd name="T4" fmla="*/ 0 w 127"/>
                <a:gd name="T5" fmla="*/ 10 h 20"/>
                <a:gd name="T6" fmla="*/ 0 w 127"/>
                <a:gd name="T7" fmla="*/ 10 h 20"/>
                <a:gd name="T8" fmla="*/ 10 w 127"/>
                <a:gd name="T9" fmla="*/ 0 h 20"/>
                <a:gd name="T10" fmla="*/ 117 w 127"/>
                <a:gd name="T11" fmla="*/ 0 h 20"/>
                <a:gd name="T12" fmla="*/ 127 w 127"/>
                <a:gd name="T13" fmla="*/ 10 h 20"/>
                <a:gd name="T14" fmla="*/ 127 w 127"/>
                <a:gd name="T15" fmla="*/ 10 h 20"/>
                <a:gd name="T16" fmla="*/ 117 w 127"/>
                <a:gd name="T1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0">
                  <a:moveTo>
                    <a:pt x="117" y="20"/>
                  </a:moveTo>
                  <a:cubicBezTo>
                    <a:pt x="10" y="20"/>
                    <a:pt x="10" y="20"/>
                    <a:pt x="10" y="20"/>
                  </a:cubicBezTo>
                  <a:cubicBezTo>
                    <a:pt x="5" y="20"/>
                    <a:pt x="0" y="15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22" y="0"/>
                    <a:pt x="127" y="4"/>
                    <a:pt x="127" y="10"/>
                  </a:cubicBezTo>
                  <a:cubicBezTo>
                    <a:pt x="127" y="10"/>
                    <a:pt x="127" y="10"/>
                    <a:pt x="127" y="10"/>
                  </a:cubicBezTo>
                  <a:cubicBezTo>
                    <a:pt x="127" y="15"/>
                    <a:pt x="122" y="20"/>
                    <a:pt x="117" y="20"/>
                  </a:cubicBezTo>
                  <a:close/>
                </a:path>
              </a:pathLst>
            </a:custGeom>
            <a:solidFill>
              <a:srgbClr val="BFC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5" name="Oval 12">
              <a:extLst>
                <a:ext uri="{FF2B5EF4-FFF2-40B4-BE49-F238E27FC236}">
                  <a16:creationId xmlns:a16="http://schemas.microsoft.com/office/drawing/2014/main" id="{2234E073-0AC6-4C0B-91CE-619C55DE7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01925" y="3751263"/>
              <a:ext cx="114300" cy="114300"/>
            </a:xfrm>
            <a:prstGeom prst="ellipse">
              <a:avLst/>
            </a:prstGeom>
            <a:solidFill>
              <a:srgbClr val="BFC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D626B758-0FCD-4C59-88D2-A40EE328B515}"/>
              </a:ext>
            </a:extLst>
          </p:cNvPr>
          <p:cNvGrpSpPr/>
          <p:nvPr/>
        </p:nvGrpSpPr>
        <p:grpSpPr>
          <a:xfrm>
            <a:off x="7980648" y="1952659"/>
            <a:ext cx="1246660" cy="2870461"/>
            <a:chOff x="3844925" y="4175126"/>
            <a:chExt cx="2266950" cy="5219700"/>
          </a:xfrm>
        </p:grpSpPr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0AB6E63A-7D64-4F9B-B126-DBC5C80B7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4925" y="4175126"/>
              <a:ext cx="2266950" cy="5219700"/>
            </a:xfrm>
            <a:custGeom>
              <a:avLst/>
              <a:gdLst>
                <a:gd name="T0" fmla="*/ 625 w 714"/>
                <a:gd name="T1" fmla="*/ 1642 h 1642"/>
                <a:gd name="T2" fmla="*/ 90 w 714"/>
                <a:gd name="T3" fmla="*/ 1642 h 1642"/>
                <a:gd name="T4" fmla="*/ 0 w 714"/>
                <a:gd name="T5" fmla="*/ 1552 h 1642"/>
                <a:gd name="T6" fmla="*/ 0 w 714"/>
                <a:gd name="T7" fmla="*/ 90 h 1642"/>
                <a:gd name="T8" fmla="*/ 90 w 714"/>
                <a:gd name="T9" fmla="*/ 0 h 1642"/>
                <a:gd name="T10" fmla="*/ 625 w 714"/>
                <a:gd name="T11" fmla="*/ 0 h 1642"/>
                <a:gd name="T12" fmla="*/ 714 w 714"/>
                <a:gd name="T13" fmla="*/ 90 h 1642"/>
                <a:gd name="T14" fmla="*/ 714 w 714"/>
                <a:gd name="T15" fmla="*/ 1552 h 1642"/>
                <a:gd name="T16" fmla="*/ 625 w 714"/>
                <a:gd name="T17" fmla="*/ 1642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4" h="1642">
                  <a:moveTo>
                    <a:pt x="625" y="1642"/>
                  </a:moveTo>
                  <a:cubicBezTo>
                    <a:pt x="90" y="1642"/>
                    <a:pt x="90" y="1642"/>
                    <a:pt x="90" y="1642"/>
                  </a:cubicBezTo>
                  <a:cubicBezTo>
                    <a:pt x="40" y="1642"/>
                    <a:pt x="0" y="1602"/>
                    <a:pt x="0" y="155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40"/>
                    <a:pt x="40" y="0"/>
                    <a:pt x="90" y="0"/>
                  </a:cubicBezTo>
                  <a:cubicBezTo>
                    <a:pt x="625" y="0"/>
                    <a:pt x="625" y="0"/>
                    <a:pt x="625" y="0"/>
                  </a:cubicBezTo>
                  <a:cubicBezTo>
                    <a:pt x="674" y="0"/>
                    <a:pt x="714" y="40"/>
                    <a:pt x="714" y="90"/>
                  </a:cubicBezTo>
                  <a:cubicBezTo>
                    <a:pt x="714" y="1552"/>
                    <a:pt x="714" y="1552"/>
                    <a:pt x="714" y="1552"/>
                  </a:cubicBezTo>
                  <a:cubicBezTo>
                    <a:pt x="714" y="1602"/>
                    <a:pt x="674" y="1642"/>
                    <a:pt x="625" y="1642"/>
                  </a:cubicBezTo>
                  <a:close/>
                </a:path>
              </a:pathLst>
            </a:custGeom>
            <a:solidFill>
              <a:srgbClr val="A6B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7" name="Oval 14">
              <a:extLst>
                <a:ext uri="{FF2B5EF4-FFF2-40B4-BE49-F238E27FC236}">
                  <a16:creationId xmlns:a16="http://schemas.microsoft.com/office/drawing/2014/main" id="{7C926CE4-CE2B-41B7-8B23-7A0C11EC88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4778376"/>
              <a:ext cx="819150" cy="8239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CDF167CC-0D6B-46A2-9160-92DD8BC8E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3925" y="5189538"/>
              <a:ext cx="492125" cy="295275"/>
            </a:xfrm>
            <a:custGeom>
              <a:avLst/>
              <a:gdLst>
                <a:gd name="T0" fmla="*/ 146 w 155"/>
                <a:gd name="T1" fmla="*/ 93 h 93"/>
                <a:gd name="T2" fmla="*/ 8 w 155"/>
                <a:gd name="T3" fmla="*/ 93 h 93"/>
                <a:gd name="T4" fmla="*/ 0 w 155"/>
                <a:gd name="T5" fmla="*/ 84 h 93"/>
                <a:gd name="T6" fmla="*/ 0 w 155"/>
                <a:gd name="T7" fmla="*/ 54 h 93"/>
                <a:gd name="T8" fmla="*/ 53 w 155"/>
                <a:gd name="T9" fmla="*/ 0 h 93"/>
                <a:gd name="T10" fmla="*/ 101 w 155"/>
                <a:gd name="T11" fmla="*/ 0 h 93"/>
                <a:gd name="T12" fmla="*/ 155 w 155"/>
                <a:gd name="T13" fmla="*/ 54 h 93"/>
                <a:gd name="T14" fmla="*/ 155 w 155"/>
                <a:gd name="T15" fmla="*/ 84 h 93"/>
                <a:gd name="T16" fmla="*/ 146 w 155"/>
                <a:gd name="T1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93">
                  <a:moveTo>
                    <a:pt x="146" y="93"/>
                  </a:moveTo>
                  <a:cubicBezTo>
                    <a:pt x="8" y="93"/>
                    <a:pt x="8" y="93"/>
                    <a:pt x="8" y="93"/>
                  </a:cubicBezTo>
                  <a:cubicBezTo>
                    <a:pt x="4" y="93"/>
                    <a:pt x="0" y="89"/>
                    <a:pt x="0" y="8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24"/>
                    <a:pt x="23" y="0"/>
                    <a:pt x="53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31" y="0"/>
                    <a:pt x="155" y="24"/>
                    <a:pt x="155" y="54"/>
                  </a:cubicBezTo>
                  <a:cubicBezTo>
                    <a:pt x="155" y="84"/>
                    <a:pt x="155" y="84"/>
                    <a:pt x="155" y="84"/>
                  </a:cubicBezTo>
                  <a:cubicBezTo>
                    <a:pt x="155" y="89"/>
                    <a:pt x="151" y="93"/>
                    <a:pt x="146" y="93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E4B77604-DB41-4105-890E-F82EF999C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2825" y="4838701"/>
              <a:ext cx="311150" cy="338138"/>
            </a:xfrm>
            <a:custGeom>
              <a:avLst/>
              <a:gdLst>
                <a:gd name="T0" fmla="*/ 62 w 98"/>
                <a:gd name="T1" fmla="*/ 106 h 106"/>
                <a:gd name="T2" fmla="*/ 35 w 98"/>
                <a:gd name="T3" fmla="*/ 106 h 106"/>
                <a:gd name="T4" fmla="*/ 0 w 98"/>
                <a:gd name="T5" fmla="*/ 71 h 106"/>
                <a:gd name="T6" fmla="*/ 0 w 98"/>
                <a:gd name="T7" fmla="*/ 48 h 106"/>
                <a:gd name="T8" fmla="*/ 48 w 98"/>
                <a:gd name="T9" fmla="*/ 0 h 106"/>
                <a:gd name="T10" fmla="*/ 50 w 98"/>
                <a:gd name="T11" fmla="*/ 0 h 106"/>
                <a:gd name="T12" fmla="*/ 98 w 98"/>
                <a:gd name="T13" fmla="*/ 48 h 106"/>
                <a:gd name="T14" fmla="*/ 98 w 98"/>
                <a:gd name="T15" fmla="*/ 69 h 106"/>
                <a:gd name="T16" fmla="*/ 62 w 98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106">
                  <a:moveTo>
                    <a:pt x="62" y="106"/>
                  </a:moveTo>
                  <a:cubicBezTo>
                    <a:pt x="35" y="106"/>
                    <a:pt x="35" y="106"/>
                    <a:pt x="35" y="106"/>
                  </a:cubicBezTo>
                  <a:cubicBezTo>
                    <a:pt x="16" y="106"/>
                    <a:pt x="0" y="90"/>
                    <a:pt x="0" y="7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4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76" y="0"/>
                    <a:pt x="98" y="21"/>
                    <a:pt x="98" y="48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8" y="89"/>
                    <a:pt x="82" y="106"/>
                    <a:pt x="62" y="106"/>
                  </a:cubicBezTo>
                  <a:close/>
                </a:path>
              </a:pathLst>
            </a:custGeom>
            <a:solidFill>
              <a:srgbClr val="FDC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23A9B02-694A-4428-B44C-E92279883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30775" y="5146676"/>
              <a:ext cx="92075" cy="115888"/>
            </a:xfrm>
            <a:custGeom>
              <a:avLst/>
              <a:gdLst>
                <a:gd name="T0" fmla="*/ 15 w 29"/>
                <a:gd name="T1" fmla="*/ 36 h 36"/>
                <a:gd name="T2" fmla="*/ 15 w 29"/>
                <a:gd name="T3" fmla="*/ 36 h 36"/>
                <a:gd name="T4" fmla="*/ 0 w 29"/>
                <a:gd name="T5" fmla="*/ 22 h 36"/>
                <a:gd name="T6" fmla="*/ 0 w 29"/>
                <a:gd name="T7" fmla="*/ 0 h 36"/>
                <a:gd name="T8" fmla="*/ 29 w 29"/>
                <a:gd name="T9" fmla="*/ 0 h 36"/>
                <a:gd name="T10" fmla="*/ 29 w 29"/>
                <a:gd name="T11" fmla="*/ 22 h 36"/>
                <a:gd name="T12" fmla="*/ 15 w 29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6">
                  <a:moveTo>
                    <a:pt x="15" y="36"/>
                  </a:moveTo>
                  <a:cubicBezTo>
                    <a:pt x="15" y="36"/>
                    <a:pt x="15" y="36"/>
                    <a:pt x="15" y="36"/>
                  </a:cubicBezTo>
                  <a:cubicBezTo>
                    <a:pt x="7" y="36"/>
                    <a:pt x="0" y="30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30"/>
                    <a:pt x="23" y="36"/>
                    <a:pt x="15" y="36"/>
                  </a:cubicBezTo>
                  <a:close/>
                </a:path>
              </a:pathLst>
            </a:custGeom>
            <a:solidFill>
              <a:srgbClr val="FDC1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9C3227B4-650D-4AF2-B150-24857484C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0600" y="4806951"/>
              <a:ext cx="355600" cy="209550"/>
            </a:xfrm>
            <a:custGeom>
              <a:avLst/>
              <a:gdLst>
                <a:gd name="T0" fmla="*/ 101 w 112"/>
                <a:gd name="T1" fmla="*/ 30 h 66"/>
                <a:gd name="T2" fmla="*/ 82 w 112"/>
                <a:gd name="T3" fmla="*/ 12 h 66"/>
                <a:gd name="T4" fmla="*/ 81 w 112"/>
                <a:gd name="T5" fmla="*/ 12 h 66"/>
                <a:gd name="T6" fmla="*/ 55 w 112"/>
                <a:gd name="T7" fmla="*/ 0 h 66"/>
                <a:gd name="T8" fmla="*/ 31 w 112"/>
                <a:gd name="T9" fmla="*/ 10 h 66"/>
                <a:gd name="T10" fmla="*/ 30 w 112"/>
                <a:gd name="T11" fmla="*/ 10 h 66"/>
                <a:gd name="T12" fmla="*/ 12 w 112"/>
                <a:gd name="T13" fmla="*/ 27 h 66"/>
                <a:gd name="T14" fmla="*/ 0 w 112"/>
                <a:gd name="T15" fmla="*/ 45 h 66"/>
                <a:gd name="T16" fmla="*/ 18 w 112"/>
                <a:gd name="T17" fmla="*/ 63 h 66"/>
                <a:gd name="T18" fmla="*/ 32 w 112"/>
                <a:gd name="T19" fmla="*/ 57 h 66"/>
                <a:gd name="T20" fmla="*/ 55 w 112"/>
                <a:gd name="T21" fmla="*/ 66 h 66"/>
                <a:gd name="T22" fmla="*/ 78 w 112"/>
                <a:gd name="T23" fmla="*/ 56 h 66"/>
                <a:gd name="T24" fmla="*/ 94 w 112"/>
                <a:gd name="T25" fmla="*/ 66 h 66"/>
                <a:gd name="T26" fmla="*/ 112 w 112"/>
                <a:gd name="T27" fmla="*/ 47 h 66"/>
                <a:gd name="T28" fmla="*/ 101 w 112"/>
                <a:gd name="T29" fmla="*/ 3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2" h="66">
                  <a:moveTo>
                    <a:pt x="101" y="30"/>
                  </a:moveTo>
                  <a:cubicBezTo>
                    <a:pt x="100" y="20"/>
                    <a:pt x="92" y="12"/>
                    <a:pt x="82" y="12"/>
                  </a:cubicBezTo>
                  <a:cubicBezTo>
                    <a:pt x="82" y="12"/>
                    <a:pt x="81" y="12"/>
                    <a:pt x="81" y="12"/>
                  </a:cubicBezTo>
                  <a:cubicBezTo>
                    <a:pt x="75" y="5"/>
                    <a:pt x="65" y="0"/>
                    <a:pt x="55" y="0"/>
                  </a:cubicBezTo>
                  <a:cubicBezTo>
                    <a:pt x="46" y="0"/>
                    <a:pt x="37" y="4"/>
                    <a:pt x="31" y="10"/>
                  </a:cubicBezTo>
                  <a:cubicBezTo>
                    <a:pt x="31" y="10"/>
                    <a:pt x="31" y="10"/>
                    <a:pt x="30" y="10"/>
                  </a:cubicBezTo>
                  <a:cubicBezTo>
                    <a:pt x="21" y="10"/>
                    <a:pt x="13" y="18"/>
                    <a:pt x="12" y="27"/>
                  </a:cubicBezTo>
                  <a:cubicBezTo>
                    <a:pt x="5" y="30"/>
                    <a:pt x="0" y="37"/>
                    <a:pt x="0" y="45"/>
                  </a:cubicBezTo>
                  <a:cubicBezTo>
                    <a:pt x="0" y="55"/>
                    <a:pt x="8" y="63"/>
                    <a:pt x="18" y="63"/>
                  </a:cubicBezTo>
                  <a:cubicBezTo>
                    <a:pt x="24" y="63"/>
                    <a:pt x="29" y="61"/>
                    <a:pt x="32" y="57"/>
                  </a:cubicBezTo>
                  <a:cubicBezTo>
                    <a:pt x="38" y="62"/>
                    <a:pt x="46" y="66"/>
                    <a:pt x="55" y="66"/>
                  </a:cubicBezTo>
                  <a:cubicBezTo>
                    <a:pt x="64" y="66"/>
                    <a:pt x="72" y="62"/>
                    <a:pt x="78" y="56"/>
                  </a:cubicBezTo>
                  <a:cubicBezTo>
                    <a:pt x="81" y="62"/>
                    <a:pt x="87" y="66"/>
                    <a:pt x="94" y="66"/>
                  </a:cubicBezTo>
                  <a:cubicBezTo>
                    <a:pt x="104" y="66"/>
                    <a:pt x="112" y="57"/>
                    <a:pt x="112" y="47"/>
                  </a:cubicBezTo>
                  <a:cubicBezTo>
                    <a:pt x="112" y="39"/>
                    <a:pt x="108" y="33"/>
                    <a:pt x="101" y="30"/>
                  </a:cubicBezTo>
                  <a:close/>
                </a:path>
              </a:pathLst>
            </a:custGeom>
            <a:solidFill>
              <a:srgbClr val="FF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90BEF7FF-F269-45A8-AF01-51F0BFC9C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1525" y="5662613"/>
              <a:ext cx="793750" cy="139700"/>
            </a:xfrm>
            <a:custGeom>
              <a:avLst/>
              <a:gdLst>
                <a:gd name="T0" fmla="*/ 228 w 250"/>
                <a:gd name="T1" fmla="*/ 44 h 44"/>
                <a:gd name="T2" fmla="*/ 22 w 250"/>
                <a:gd name="T3" fmla="*/ 44 h 44"/>
                <a:gd name="T4" fmla="*/ 0 w 250"/>
                <a:gd name="T5" fmla="*/ 22 h 44"/>
                <a:gd name="T6" fmla="*/ 0 w 250"/>
                <a:gd name="T7" fmla="*/ 22 h 44"/>
                <a:gd name="T8" fmla="*/ 22 w 250"/>
                <a:gd name="T9" fmla="*/ 0 h 44"/>
                <a:gd name="T10" fmla="*/ 228 w 250"/>
                <a:gd name="T11" fmla="*/ 0 h 44"/>
                <a:gd name="T12" fmla="*/ 250 w 250"/>
                <a:gd name="T13" fmla="*/ 22 h 44"/>
                <a:gd name="T14" fmla="*/ 250 w 250"/>
                <a:gd name="T15" fmla="*/ 22 h 44"/>
                <a:gd name="T16" fmla="*/ 228 w 250"/>
                <a:gd name="T1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44">
                  <a:moveTo>
                    <a:pt x="228" y="44"/>
                  </a:moveTo>
                  <a:cubicBezTo>
                    <a:pt x="22" y="44"/>
                    <a:pt x="22" y="44"/>
                    <a:pt x="22" y="44"/>
                  </a:cubicBezTo>
                  <a:cubicBezTo>
                    <a:pt x="10" y="44"/>
                    <a:pt x="0" y="34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40" y="0"/>
                    <a:pt x="250" y="10"/>
                    <a:pt x="250" y="22"/>
                  </a:cubicBezTo>
                  <a:cubicBezTo>
                    <a:pt x="250" y="22"/>
                    <a:pt x="250" y="22"/>
                    <a:pt x="250" y="22"/>
                  </a:cubicBezTo>
                  <a:cubicBezTo>
                    <a:pt x="250" y="34"/>
                    <a:pt x="240" y="44"/>
                    <a:pt x="228" y="44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ABB3F338-0E0E-4014-BCB1-5466AE9DB8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9325" y="5862638"/>
              <a:ext cx="749300" cy="50800"/>
            </a:xfrm>
            <a:custGeom>
              <a:avLst/>
              <a:gdLst>
                <a:gd name="T0" fmla="*/ 228 w 236"/>
                <a:gd name="T1" fmla="*/ 16 h 16"/>
                <a:gd name="T2" fmla="*/ 8 w 236"/>
                <a:gd name="T3" fmla="*/ 16 h 16"/>
                <a:gd name="T4" fmla="*/ 0 w 236"/>
                <a:gd name="T5" fmla="*/ 8 h 16"/>
                <a:gd name="T6" fmla="*/ 0 w 236"/>
                <a:gd name="T7" fmla="*/ 8 h 16"/>
                <a:gd name="T8" fmla="*/ 8 w 236"/>
                <a:gd name="T9" fmla="*/ 0 h 16"/>
                <a:gd name="T10" fmla="*/ 228 w 236"/>
                <a:gd name="T11" fmla="*/ 0 h 16"/>
                <a:gd name="T12" fmla="*/ 236 w 236"/>
                <a:gd name="T13" fmla="*/ 8 h 16"/>
                <a:gd name="T14" fmla="*/ 236 w 236"/>
                <a:gd name="T15" fmla="*/ 8 h 16"/>
                <a:gd name="T16" fmla="*/ 228 w 236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16">
                  <a:moveTo>
                    <a:pt x="22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3" y="16"/>
                    <a:pt x="0" y="12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3" y="0"/>
                    <a:pt x="236" y="4"/>
                    <a:pt x="236" y="8"/>
                  </a:cubicBezTo>
                  <a:cubicBezTo>
                    <a:pt x="236" y="8"/>
                    <a:pt x="236" y="8"/>
                    <a:pt x="236" y="8"/>
                  </a:cubicBezTo>
                  <a:cubicBezTo>
                    <a:pt x="236" y="12"/>
                    <a:pt x="233" y="16"/>
                    <a:pt x="228" y="16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6E9279F0-FCF8-4FBC-BFAF-DCAA9837F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5" y="5862638"/>
              <a:ext cx="136525" cy="50800"/>
            </a:xfrm>
            <a:custGeom>
              <a:avLst/>
              <a:gdLst>
                <a:gd name="T0" fmla="*/ 36 w 43"/>
                <a:gd name="T1" fmla="*/ 16 h 16"/>
                <a:gd name="T2" fmla="*/ 8 w 43"/>
                <a:gd name="T3" fmla="*/ 16 h 16"/>
                <a:gd name="T4" fmla="*/ 0 w 43"/>
                <a:gd name="T5" fmla="*/ 8 h 16"/>
                <a:gd name="T6" fmla="*/ 0 w 43"/>
                <a:gd name="T7" fmla="*/ 8 h 16"/>
                <a:gd name="T8" fmla="*/ 8 w 43"/>
                <a:gd name="T9" fmla="*/ 0 h 16"/>
                <a:gd name="T10" fmla="*/ 36 w 43"/>
                <a:gd name="T11" fmla="*/ 0 h 16"/>
                <a:gd name="T12" fmla="*/ 43 w 43"/>
                <a:gd name="T13" fmla="*/ 8 h 16"/>
                <a:gd name="T14" fmla="*/ 43 w 43"/>
                <a:gd name="T15" fmla="*/ 8 h 16"/>
                <a:gd name="T16" fmla="*/ 36 w 43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6">
                  <a:moveTo>
                    <a:pt x="36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0" y="0"/>
                    <a:pt x="43" y="4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12"/>
                    <a:pt x="40" y="16"/>
                    <a:pt x="36" y="16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F0D1527A-0BEA-478A-9824-D91EDF7CE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800" y="5862638"/>
              <a:ext cx="98425" cy="50800"/>
            </a:xfrm>
            <a:custGeom>
              <a:avLst/>
              <a:gdLst>
                <a:gd name="T0" fmla="*/ 23 w 31"/>
                <a:gd name="T1" fmla="*/ 16 h 16"/>
                <a:gd name="T2" fmla="*/ 8 w 31"/>
                <a:gd name="T3" fmla="*/ 16 h 16"/>
                <a:gd name="T4" fmla="*/ 0 w 31"/>
                <a:gd name="T5" fmla="*/ 8 h 16"/>
                <a:gd name="T6" fmla="*/ 0 w 31"/>
                <a:gd name="T7" fmla="*/ 8 h 16"/>
                <a:gd name="T8" fmla="*/ 8 w 31"/>
                <a:gd name="T9" fmla="*/ 0 h 16"/>
                <a:gd name="T10" fmla="*/ 23 w 31"/>
                <a:gd name="T11" fmla="*/ 0 h 16"/>
                <a:gd name="T12" fmla="*/ 31 w 31"/>
                <a:gd name="T13" fmla="*/ 8 h 16"/>
                <a:gd name="T14" fmla="*/ 31 w 31"/>
                <a:gd name="T15" fmla="*/ 8 h 16"/>
                <a:gd name="T16" fmla="*/ 23 w 31"/>
                <a:gd name="T1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6">
                  <a:moveTo>
                    <a:pt x="23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12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1" y="4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12"/>
                    <a:pt x="27" y="16"/>
                    <a:pt x="23" y="16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D9D0587C-9EDC-4AC6-8252-96BB9A085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9325" y="8877301"/>
              <a:ext cx="749300" cy="47625"/>
            </a:xfrm>
            <a:custGeom>
              <a:avLst/>
              <a:gdLst>
                <a:gd name="T0" fmla="*/ 228 w 236"/>
                <a:gd name="T1" fmla="*/ 15 h 15"/>
                <a:gd name="T2" fmla="*/ 8 w 236"/>
                <a:gd name="T3" fmla="*/ 15 h 15"/>
                <a:gd name="T4" fmla="*/ 0 w 236"/>
                <a:gd name="T5" fmla="*/ 7 h 15"/>
                <a:gd name="T6" fmla="*/ 0 w 236"/>
                <a:gd name="T7" fmla="*/ 7 h 15"/>
                <a:gd name="T8" fmla="*/ 8 w 236"/>
                <a:gd name="T9" fmla="*/ 0 h 15"/>
                <a:gd name="T10" fmla="*/ 228 w 236"/>
                <a:gd name="T11" fmla="*/ 0 h 15"/>
                <a:gd name="T12" fmla="*/ 236 w 236"/>
                <a:gd name="T13" fmla="*/ 7 h 15"/>
                <a:gd name="T14" fmla="*/ 236 w 236"/>
                <a:gd name="T15" fmla="*/ 7 h 15"/>
                <a:gd name="T16" fmla="*/ 228 w 236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6" h="15">
                  <a:moveTo>
                    <a:pt x="22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3" y="15"/>
                    <a:pt x="0" y="12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3" y="0"/>
                    <a:pt x="236" y="3"/>
                    <a:pt x="236" y="7"/>
                  </a:cubicBezTo>
                  <a:cubicBezTo>
                    <a:pt x="236" y="7"/>
                    <a:pt x="236" y="7"/>
                    <a:pt x="236" y="7"/>
                  </a:cubicBezTo>
                  <a:cubicBezTo>
                    <a:pt x="236" y="12"/>
                    <a:pt x="233" y="15"/>
                    <a:pt x="228" y="15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3C60BEBE-46B3-4126-99F2-F02F59E8D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8175" y="8877301"/>
              <a:ext cx="136525" cy="47625"/>
            </a:xfrm>
            <a:custGeom>
              <a:avLst/>
              <a:gdLst>
                <a:gd name="T0" fmla="*/ 36 w 43"/>
                <a:gd name="T1" fmla="*/ 15 h 15"/>
                <a:gd name="T2" fmla="*/ 8 w 43"/>
                <a:gd name="T3" fmla="*/ 15 h 15"/>
                <a:gd name="T4" fmla="*/ 0 w 43"/>
                <a:gd name="T5" fmla="*/ 7 h 15"/>
                <a:gd name="T6" fmla="*/ 0 w 43"/>
                <a:gd name="T7" fmla="*/ 7 h 15"/>
                <a:gd name="T8" fmla="*/ 8 w 43"/>
                <a:gd name="T9" fmla="*/ 0 h 15"/>
                <a:gd name="T10" fmla="*/ 36 w 43"/>
                <a:gd name="T11" fmla="*/ 0 h 15"/>
                <a:gd name="T12" fmla="*/ 43 w 43"/>
                <a:gd name="T13" fmla="*/ 7 h 15"/>
                <a:gd name="T14" fmla="*/ 43 w 43"/>
                <a:gd name="T15" fmla="*/ 7 h 15"/>
                <a:gd name="T16" fmla="*/ 36 w 43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5">
                  <a:moveTo>
                    <a:pt x="36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4" y="15"/>
                    <a:pt x="0" y="12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0" y="0"/>
                    <a:pt x="43" y="3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12"/>
                    <a:pt x="40" y="15"/>
                    <a:pt x="36" y="15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B0DB09F1-661F-4126-A137-9B4F3042F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2800" y="8877301"/>
              <a:ext cx="98425" cy="47625"/>
            </a:xfrm>
            <a:custGeom>
              <a:avLst/>
              <a:gdLst>
                <a:gd name="T0" fmla="*/ 23 w 31"/>
                <a:gd name="T1" fmla="*/ 15 h 15"/>
                <a:gd name="T2" fmla="*/ 8 w 31"/>
                <a:gd name="T3" fmla="*/ 15 h 15"/>
                <a:gd name="T4" fmla="*/ 0 w 31"/>
                <a:gd name="T5" fmla="*/ 7 h 15"/>
                <a:gd name="T6" fmla="*/ 0 w 31"/>
                <a:gd name="T7" fmla="*/ 7 h 15"/>
                <a:gd name="T8" fmla="*/ 8 w 31"/>
                <a:gd name="T9" fmla="*/ 0 h 15"/>
                <a:gd name="T10" fmla="*/ 23 w 31"/>
                <a:gd name="T11" fmla="*/ 0 h 15"/>
                <a:gd name="T12" fmla="*/ 31 w 31"/>
                <a:gd name="T13" fmla="*/ 7 h 15"/>
                <a:gd name="T14" fmla="*/ 31 w 31"/>
                <a:gd name="T15" fmla="*/ 7 h 15"/>
                <a:gd name="T16" fmla="*/ 23 w 31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5">
                  <a:moveTo>
                    <a:pt x="23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4" y="15"/>
                    <a:pt x="0" y="12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1" y="3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12"/>
                    <a:pt x="27" y="15"/>
                    <a:pt x="23" y="15"/>
                  </a:cubicBezTo>
                  <a:close/>
                </a:path>
              </a:pathLst>
            </a:custGeom>
            <a:solidFill>
              <a:srgbClr val="718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29" name="Rectangle 26">
              <a:extLst>
                <a:ext uri="{FF2B5EF4-FFF2-40B4-BE49-F238E27FC236}">
                  <a16:creationId xmlns:a16="http://schemas.microsoft.com/office/drawing/2014/main" id="{BE99FFC4-D346-4932-9CD0-11FE3E46B3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8275" y="6192838"/>
              <a:ext cx="625475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BCF30869-FCE1-46CC-AD92-B8745B1DA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7250" y="6192838"/>
              <a:ext cx="622300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E5D6730-976F-46A3-9A9D-5E9C725A0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3050" y="6192838"/>
              <a:ext cx="625475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80CA9721-60BF-4B7A-ACDF-20C5336E9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8275" y="6883401"/>
              <a:ext cx="625475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3" name="Rectangle 30">
              <a:extLst>
                <a:ext uri="{FF2B5EF4-FFF2-40B4-BE49-F238E27FC236}">
                  <a16:creationId xmlns:a16="http://schemas.microsoft.com/office/drawing/2014/main" id="{2A47AACD-AB0A-49AC-8C86-B93477927C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8275" y="7573963"/>
              <a:ext cx="2000250" cy="1157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4" name="Rectangle 31">
              <a:extLst>
                <a:ext uri="{FF2B5EF4-FFF2-40B4-BE49-F238E27FC236}">
                  <a16:creationId xmlns:a16="http://schemas.microsoft.com/office/drawing/2014/main" id="{D8DBDA24-0E7C-41D7-9238-EA57F04B4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67250" y="6883401"/>
              <a:ext cx="622300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 dirty="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5" name="Rectangle 32">
              <a:extLst>
                <a:ext uri="{FF2B5EF4-FFF2-40B4-BE49-F238E27FC236}">
                  <a16:creationId xmlns:a16="http://schemas.microsoft.com/office/drawing/2014/main" id="{132183BC-4AEC-4FAD-A3B3-5A3CE00516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3050" y="6883401"/>
              <a:ext cx="625475" cy="6270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B26D3A3-1AE2-46FE-B1B8-862D815EF886}"/>
              </a:ext>
            </a:extLst>
          </p:cNvPr>
          <p:cNvGrpSpPr/>
          <p:nvPr/>
        </p:nvGrpSpPr>
        <p:grpSpPr>
          <a:xfrm>
            <a:off x="7624460" y="1980596"/>
            <a:ext cx="2042847" cy="3276411"/>
            <a:chOff x="16881475" y="4225926"/>
            <a:chExt cx="3714750" cy="5957887"/>
          </a:xfrm>
        </p:grpSpPr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44C60D75-D109-4F0E-9A7B-4C64DCC29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35875" y="9682163"/>
              <a:ext cx="92075" cy="117475"/>
            </a:xfrm>
            <a:custGeom>
              <a:avLst/>
              <a:gdLst>
                <a:gd name="T0" fmla="*/ 0 w 58"/>
                <a:gd name="T1" fmla="*/ 20 h 74"/>
                <a:gd name="T2" fmla="*/ 4 w 58"/>
                <a:gd name="T3" fmla="*/ 74 h 74"/>
                <a:gd name="T4" fmla="*/ 58 w 58"/>
                <a:gd name="T5" fmla="*/ 66 h 74"/>
                <a:gd name="T6" fmla="*/ 54 w 58"/>
                <a:gd name="T7" fmla="*/ 0 h 74"/>
                <a:gd name="T8" fmla="*/ 0 w 58"/>
                <a:gd name="T9" fmla="*/ 2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74">
                  <a:moveTo>
                    <a:pt x="0" y="20"/>
                  </a:moveTo>
                  <a:lnTo>
                    <a:pt x="4" y="74"/>
                  </a:lnTo>
                  <a:lnTo>
                    <a:pt x="58" y="66"/>
                  </a:lnTo>
                  <a:lnTo>
                    <a:pt x="54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4949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853636E0-E2FD-45BD-AFE7-151DD01C8B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00875" y="9739313"/>
              <a:ext cx="895350" cy="444500"/>
            </a:xfrm>
            <a:custGeom>
              <a:avLst/>
              <a:gdLst>
                <a:gd name="T0" fmla="*/ 191 w 282"/>
                <a:gd name="T1" fmla="*/ 0 h 140"/>
                <a:gd name="T2" fmla="*/ 62 w 282"/>
                <a:gd name="T3" fmla="*/ 107 h 140"/>
                <a:gd name="T4" fmla="*/ 163 w 282"/>
                <a:gd name="T5" fmla="*/ 129 h 140"/>
                <a:gd name="T6" fmla="*/ 237 w 282"/>
                <a:gd name="T7" fmla="*/ 100 h 140"/>
                <a:gd name="T8" fmla="*/ 243 w 282"/>
                <a:gd name="T9" fmla="*/ 4 h 140"/>
                <a:gd name="T10" fmla="*/ 191 w 282"/>
                <a:gd name="T11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2" h="140">
                  <a:moveTo>
                    <a:pt x="191" y="0"/>
                  </a:moveTo>
                  <a:cubicBezTo>
                    <a:pt x="191" y="0"/>
                    <a:pt x="123" y="75"/>
                    <a:pt x="62" y="107"/>
                  </a:cubicBezTo>
                  <a:cubicBezTo>
                    <a:pt x="0" y="140"/>
                    <a:pt x="134" y="138"/>
                    <a:pt x="163" y="129"/>
                  </a:cubicBezTo>
                  <a:cubicBezTo>
                    <a:pt x="192" y="120"/>
                    <a:pt x="193" y="104"/>
                    <a:pt x="237" y="100"/>
                  </a:cubicBezTo>
                  <a:cubicBezTo>
                    <a:pt x="282" y="95"/>
                    <a:pt x="262" y="26"/>
                    <a:pt x="243" y="4"/>
                  </a:cubicBezTo>
                  <a:cubicBezTo>
                    <a:pt x="243" y="4"/>
                    <a:pt x="210" y="36"/>
                    <a:pt x="191" y="0"/>
                  </a:cubicBezTo>
                  <a:close/>
                </a:path>
              </a:pathLst>
            </a:custGeom>
            <a:solidFill>
              <a:srgbClr val="4949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77EA14B2-EF9A-4CD0-8135-43767B8DB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7050" y="6572251"/>
              <a:ext cx="930275" cy="3163888"/>
            </a:xfrm>
            <a:custGeom>
              <a:avLst/>
              <a:gdLst>
                <a:gd name="T0" fmla="*/ 293 w 293"/>
                <a:gd name="T1" fmla="*/ 995 h 995"/>
                <a:gd name="T2" fmla="*/ 215 w 293"/>
                <a:gd name="T3" fmla="*/ 995 h 995"/>
                <a:gd name="T4" fmla="*/ 194 w 293"/>
                <a:gd name="T5" fmla="*/ 840 h 995"/>
                <a:gd name="T6" fmla="*/ 139 w 293"/>
                <a:gd name="T7" fmla="*/ 652 h 995"/>
                <a:gd name="T8" fmla="*/ 90 w 293"/>
                <a:gd name="T9" fmla="*/ 535 h 995"/>
                <a:gd name="T10" fmla="*/ 58 w 293"/>
                <a:gd name="T11" fmla="*/ 403 h 995"/>
                <a:gd name="T12" fmla="*/ 26 w 293"/>
                <a:gd name="T13" fmla="*/ 186 h 995"/>
                <a:gd name="T14" fmla="*/ 10 w 293"/>
                <a:gd name="T15" fmla="*/ 101 h 995"/>
                <a:gd name="T16" fmla="*/ 0 w 293"/>
                <a:gd name="T17" fmla="*/ 46 h 995"/>
                <a:gd name="T18" fmla="*/ 198 w 293"/>
                <a:gd name="T19" fmla="*/ 18 h 995"/>
                <a:gd name="T20" fmla="*/ 209 w 293"/>
                <a:gd name="T21" fmla="*/ 95 h 995"/>
                <a:gd name="T22" fmla="*/ 208 w 293"/>
                <a:gd name="T23" fmla="*/ 191 h 995"/>
                <a:gd name="T24" fmla="*/ 208 w 293"/>
                <a:gd name="T25" fmla="*/ 191 h 995"/>
                <a:gd name="T26" fmla="*/ 208 w 293"/>
                <a:gd name="T27" fmla="*/ 238 h 995"/>
                <a:gd name="T28" fmla="*/ 206 w 293"/>
                <a:gd name="T29" fmla="*/ 549 h 995"/>
                <a:gd name="T30" fmla="*/ 277 w 293"/>
                <a:gd name="T31" fmla="*/ 701 h 995"/>
                <a:gd name="T32" fmla="*/ 279 w 293"/>
                <a:gd name="T33" fmla="*/ 809 h 995"/>
                <a:gd name="T34" fmla="*/ 293 w 293"/>
                <a:gd name="T35" fmla="*/ 995 h 9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3" h="995">
                  <a:moveTo>
                    <a:pt x="293" y="995"/>
                  </a:moveTo>
                  <a:cubicBezTo>
                    <a:pt x="215" y="995"/>
                    <a:pt x="215" y="995"/>
                    <a:pt x="215" y="995"/>
                  </a:cubicBezTo>
                  <a:cubicBezTo>
                    <a:pt x="215" y="995"/>
                    <a:pt x="201" y="886"/>
                    <a:pt x="194" y="840"/>
                  </a:cubicBezTo>
                  <a:cubicBezTo>
                    <a:pt x="187" y="795"/>
                    <a:pt x="148" y="682"/>
                    <a:pt x="139" y="652"/>
                  </a:cubicBezTo>
                  <a:cubicBezTo>
                    <a:pt x="129" y="621"/>
                    <a:pt x="105" y="573"/>
                    <a:pt x="90" y="535"/>
                  </a:cubicBezTo>
                  <a:cubicBezTo>
                    <a:pt x="76" y="496"/>
                    <a:pt x="61" y="429"/>
                    <a:pt x="58" y="403"/>
                  </a:cubicBezTo>
                  <a:cubicBezTo>
                    <a:pt x="56" y="377"/>
                    <a:pt x="34" y="229"/>
                    <a:pt x="26" y="186"/>
                  </a:cubicBezTo>
                  <a:cubicBezTo>
                    <a:pt x="23" y="164"/>
                    <a:pt x="16" y="130"/>
                    <a:pt x="10" y="101"/>
                  </a:cubicBezTo>
                  <a:cubicBezTo>
                    <a:pt x="5" y="71"/>
                    <a:pt x="0" y="46"/>
                    <a:pt x="0" y="46"/>
                  </a:cubicBezTo>
                  <a:cubicBezTo>
                    <a:pt x="0" y="46"/>
                    <a:pt x="179" y="0"/>
                    <a:pt x="198" y="18"/>
                  </a:cubicBezTo>
                  <a:cubicBezTo>
                    <a:pt x="205" y="26"/>
                    <a:pt x="208" y="57"/>
                    <a:pt x="209" y="95"/>
                  </a:cubicBezTo>
                  <a:cubicBezTo>
                    <a:pt x="209" y="127"/>
                    <a:pt x="208" y="162"/>
                    <a:pt x="208" y="191"/>
                  </a:cubicBezTo>
                  <a:cubicBezTo>
                    <a:pt x="208" y="191"/>
                    <a:pt x="208" y="191"/>
                    <a:pt x="208" y="191"/>
                  </a:cubicBezTo>
                  <a:cubicBezTo>
                    <a:pt x="207" y="212"/>
                    <a:pt x="207" y="229"/>
                    <a:pt x="208" y="238"/>
                  </a:cubicBezTo>
                  <a:cubicBezTo>
                    <a:pt x="210" y="271"/>
                    <a:pt x="203" y="505"/>
                    <a:pt x="206" y="549"/>
                  </a:cubicBezTo>
                  <a:cubicBezTo>
                    <a:pt x="210" y="594"/>
                    <a:pt x="267" y="670"/>
                    <a:pt x="277" y="701"/>
                  </a:cubicBezTo>
                  <a:cubicBezTo>
                    <a:pt x="286" y="732"/>
                    <a:pt x="279" y="775"/>
                    <a:pt x="279" y="809"/>
                  </a:cubicBezTo>
                  <a:cubicBezTo>
                    <a:pt x="279" y="844"/>
                    <a:pt x="293" y="995"/>
                    <a:pt x="293" y="995"/>
                  </a:cubicBezTo>
                  <a:close/>
                </a:path>
              </a:pathLst>
            </a:custGeom>
            <a:solidFill>
              <a:srgbClr val="FF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43F3CAC7-E7F3-4141-B1F9-5E4BFC0DD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77050" y="6572251"/>
              <a:ext cx="663575" cy="450850"/>
            </a:xfrm>
            <a:custGeom>
              <a:avLst/>
              <a:gdLst>
                <a:gd name="T0" fmla="*/ 209 w 209"/>
                <a:gd name="T1" fmla="*/ 95 h 142"/>
                <a:gd name="T2" fmla="*/ 10 w 209"/>
                <a:gd name="T3" fmla="*/ 101 h 142"/>
                <a:gd name="T4" fmla="*/ 0 w 209"/>
                <a:gd name="T5" fmla="*/ 46 h 142"/>
                <a:gd name="T6" fmla="*/ 198 w 209"/>
                <a:gd name="T7" fmla="*/ 18 h 142"/>
                <a:gd name="T8" fmla="*/ 209 w 209"/>
                <a:gd name="T9" fmla="*/ 95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42">
                  <a:moveTo>
                    <a:pt x="209" y="95"/>
                  </a:moveTo>
                  <a:cubicBezTo>
                    <a:pt x="91" y="142"/>
                    <a:pt x="10" y="101"/>
                    <a:pt x="10" y="101"/>
                  </a:cubicBezTo>
                  <a:cubicBezTo>
                    <a:pt x="5" y="71"/>
                    <a:pt x="0" y="46"/>
                    <a:pt x="0" y="46"/>
                  </a:cubicBezTo>
                  <a:cubicBezTo>
                    <a:pt x="0" y="46"/>
                    <a:pt x="179" y="0"/>
                    <a:pt x="198" y="18"/>
                  </a:cubicBezTo>
                  <a:cubicBezTo>
                    <a:pt x="205" y="26"/>
                    <a:pt x="208" y="57"/>
                    <a:pt x="209" y="95"/>
                  </a:cubicBezTo>
                  <a:close/>
                </a:path>
              </a:pathLst>
            </a:custGeom>
            <a:solidFill>
              <a:srgbClr val="F8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B3EBBBEE-6F7D-4A6F-8C61-E8A401202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6275" y="4822826"/>
              <a:ext cx="314325" cy="341313"/>
            </a:xfrm>
            <a:custGeom>
              <a:avLst/>
              <a:gdLst>
                <a:gd name="T0" fmla="*/ 99 w 99"/>
                <a:gd name="T1" fmla="*/ 107 h 107"/>
                <a:gd name="T2" fmla="*/ 27 w 99"/>
                <a:gd name="T3" fmla="*/ 101 h 107"/>
                <a:gd name="T4" fmla="*/ 6 w 99"/>
                <a:gd name="T5" fmla="*/ 100 h 107"/>
                <a:gd name="T6" fmla="*/ 4 w 99"/>
                <a:gd name="T7" fmla="*/ 64 h 107"/>
                <a:gd name="T8" fmla="*/ 0 w 99"/>
                <a:gd name="T9" fmla="*/ 0 h 107"/>
                <a:gd name="T10" fmla="*/ 95 w 99"/>
                <a:gd name="T11" fmla="*/ 20 h 107"/>
                <a:gd name="T12" fmla="*/ 95 w 99"/>
                <a:gd name="T13" fmla="*/ 32 h 107"/>
                <a:gd name="T14" fmla="*/ 97 w 99"/>
                <a:gd name="T15" fmla="*/ 75 h 107"/>
                <a:gd name="T16" fmla="*/ 99 w 99"/>
                <a:gd name="T1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07">
                  <a:moveTo>
                    <a:pt x="99" y="107"/>
                  </a:moveTo>
                  <a:cubicBezTo>
                    <a:pt x="27" y="101"/>
                    <a:pt x="27" y="101"/>
                    <a:pt x="27" y="101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2"/>
                    <a:pt x="60" y="9"/>
                    <a:pt x="95" y="20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7" y="75"/>
                    <a:pt x="97" y="75"/>
                    <a:pt x="97" y="75"/>
                  </a:cubicBezTo>
                  <a:lnTo>
                    <a:pt x="99" y="107"/>
                  </a:lnTo>
                  <a:close/>
                </a:path>
              </a:pathLst>
            </a:custGeom>
            <a:solidFill>
              <a:srgbClr val="F8C6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AB4AC883-FC9A-4912-9B82-A2F4EE630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6275" y="4822826"/>
              <a:ext cx="301625" cy="228600"/>
            </a:xfrm>
            <a:custGeom>
              <a:avLst/>
              <a:gdLst>
                <a:gd name="T0" fmla="*/ 95 w 95"/>
                <a:gd name="T1" fmla="*/ 32 h 72"/>
                <a:gd name="T2" fmla="*/ 95 w 95"/>
                <a:gd name="T3" fmla="*/ 33 h 72"/>
                <a:gd name="T4" fmla="*/ 67 w 95"/>
                <a:gd name="T5" fmla="*/ 72 h 72"/>
                <a:gd name="T6" fmla="*/ 4 w 95"/>
                <a:gd name="T7" fmla="*/ 64 h 72"/>
                <a:gd name="T8" fmla="*/ 0 w 95"/>
                <a:gd name="T9" fmla="*/ 0 h 72"/>
                <a:gd name="T10" fmla="*/ 95 w 95"/>
                <a:gd name="T11" fmla="*/ 20 h 72"/>
                <a:gd name="T12" fmla="*/ 95 w 95"/>
                <a:gd name="T13" fmla="*/ 3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72">
                  <a:moveTo>
                    <a:pt x="95" y="32"/>
                  </a:moveTo>
                  <a:cubicBezTo>
                    <a:pt x="95" y="32"/>
                    <a:pt x="95" y="33"/>
                    <a:pt x="95" y="33"/>
                  </a:cubicBezTo>
                  <a:cubicBezTo>
                    <a:pt x="86" y="49"/>
                    <a:pt x="76" y="62"/>
                    <a:pt x="67" y="7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2"/>
                    <a:pt x="60" y="9"/>
                    <a:pt x="95" y="20"/>
                  </a:cubicBezTo>
                  <a:lnTo>
                    <a:pt x="95" y="32"/>
                  </a:lnTo>
                  <a:close/>
                </a:path>
              </a:pathLst>
            </a:custGeom>
            <a:solidFill>
              <a:srgbClr val="F3BB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2" name="Freeform 39">
              <a:extLst>
                <a:ext uri="{FF2B5EF4-FFF2-40B4-BE49-F238E27FC236}">
                  <a16:creationId xmlns:a16="http://schemas.microsoft.com/office/drawing/2014/main" id="{051E4C93-378A-4B35-B4C9-16D06778D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13425" y="5929313"/>
              <a:ext cx="447675" cy="307975"/>
            </a:xfrm>
            <a:custGeom>
              <a:avLst/>
              <a:gdLst>
                <a:gd name="T0" fmla="*/ 125 w 141"/>
                <a:gd name="T1" fmla="*/ 53 h 97"/>
                <a:gd name="T2" fmla="*/ 118 w 141"/>
                <a:gd name="T3" fmla="*/ 53 h 97"/>
                <a:gd name="T4" fmla="*/ 94 w 141"/>
                <a:gd name="T5" fmla="*/ 20 h 97"/>
                <a:gd name="T6" fmla="*/ 19 w 141"/>
                <a:gd name="T7" fmla="*/ 0 h 97"/>
                <a:gd name="T8" fmla="*/ 0 w 141"/>
                <a:gd name="T9" fmla="*/ 36 h 97"/>
                <a:gd name="T10" fmla="*/ 41 w 141"/>
                <a:gd name="T11" fmla="*/ 75 h 97"/>
                <a:gd name="T12" fmla="*/ 70 w 141"/>
                <a:gd name="T13" fmla="*/ 85 h 97"/>
                <a:gd name="T14" fmla="*/ 95 w 141"/>
                <a:gd name="T15" fmla="*/ 94 h 97"/>
                <a:gd name="T16" fmla="*/ 91 w 141"/>
                <a:gd name="T17" fmla="*/ 83 h 97"/>
                <a:gd name="T18" fmla="*/ 93 w 141"/>
                <a:gd name="T19" fmla="*/ 83 h 97"/>
                <a:gd name="T20" fmla="*/ 111 w 141"/>
                <a:gd name="T21" fmla="*/ 87 h 97"/>
                <a:gd name="T22" fmla="*/ 106 w 141"/>
                <a:gd name="T23" fmla="*/ 77 h 97"/>
                <a:gd name="T24" fmla="*/ 109 w 141"/>
                <a:gd name="T25" fmla="*/ 74 h 97"/>
                <a:gd name="T26" fmla="*/ 130 w 141"/>
                <a:gd name="T27" fmla="*/ 81 h 97"/>
                <a:gd name="T28" fmla="*/ 120 w 141"/>
                <a:gd name="T29" fmla="*/ 67 h 97"/>
                <a:gd name="T30" fmla="*/ 115 w 141"/>
                <a:gd name="T31" fmla="*/ 67 h 97"/>
                <a:gd name="T32" fmla="*/ 117 w 141"/>
                <a:gd name="T33" fmla="*/ 62 h 97"/>
                <a:gd name="T34" fmla="*/ 134 w 141"/>
                <a:gd name="T35" fmla="*/ 68 h 97"/>
                <a:gd name="T36" fmla="*/ 125 w 141"/>
                <a:gd name="T37" fmla="*/ 5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1" h="97">
                  <a:moveTo>
                    <a:pt x="125" y="53"/>
                  </a:moveTo>
                  <a:cubicBezTo>
                    <a:pt x="118" y="53"/>
                    <a:pt x="118" y="53"/>
                    <a:pt x="118" y="53"/>
                  </a:cubicBezTo>
                  <a:cubicBezTo>
                    <a:pt x="118" y="42"/>
                    <a:pt x="110" y="30"/>
                    <a:pt x="94" y="20"/>
                  </a:cubicBezTo>
                  <a:cubicBezTo>
                    <a:pt x="81" y="13"/>
                    <a:pt x="19" y="0"/>
                    <a:pt x="19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31" y="70"/>
                    <a:pt x="41" y="75"/>
                  </a:cubicBezTo>
                  <a:cubicBezTo>
                    <a:pt x="52" y="81"/>
                    <a:pt x="61" y="84"/>
                    <a:pt x="70" y="85"/>
                  </a:cubicBezTo>
                  <a:cubicBezTo>
                    <a:pt x="77" y="90"/>
                    <a:pt x="90" y="97"/>
                    <a:pt x="95" y="94"/>
                  </a:cubicBezTo>
                  <a:cubicBezTo>
                    <a:pt x="99" y="91"/>
                    <a:pt x="95" y="87"/>
                    <a:pt x="91" y="83"/>
                  </a:cubicBezTo>
                  <a:cubicBezTo>
                    <a:pt x="92" y="83"/>
                    <a:pt x="92" y="83"/>
                    <a:pt x="93" y="83"/>
                  </a:cubicBezTo>
                  <a:cubicBezTo>
                    <a:pt x="100" y="87"/>
                    <a:pt x="108" y="90"/>
                    <a:pt x="111" y="87"/>
                  </a:cubicBezTo>
                  <a:cubicBezTo>
                    <a:pt x="115" y="84"/>
                    <a:pt x="110" y="80"/>
                    <a:pt x="106" y="77"/>
                  </a:cubicBezTo>
                  <a:cubicBezTo>
                    <a:pt x="107" y="76"/>
                    <a:pt x="108" y="75"/>
                    <a:pt x="109" y="74"/>
                  </a:cubicBezTo>
                  <a:cubicBezTo>
                    <a:pt x="116" y="79"/>
                    <a:pt x="126" y="84"/>
                    <a:pt x="130" y="81"/>
                  </a:cubicBezTo>
                  <a:cubicBezTo>
                    <a:pt x="137" y="76"/>
                    <a:pt x="120" y="67"/>
                    <a:pt x="120" y="67"/>
                  </a:cubicBezTo>
                  <a:cubicBezTo>
                    <a:pt x="115" y="67"/>
                    <a:pt x="115" y="67"/>
                    <a:pt x="115" y="67"/>
                  </a:cubicBezTo>
                  <a:cubicBezTo>
                    <a:pt x="116" y="66"/>
                    <a:pt x="116" y="64"/>
                    <a:pt x="117" y="62"/>
                  </a:cubicBezTo>
                  <a:cubicBezTo>
                    <a:pt x="123" y="67"/>
                    <a:pt x="130" y="70"/>
                    <a:pt x="134" y="68"/>
                  </a:cubicBezTo>
                  <a:cubicBezTo>
                    <a:pt x="141" y="64"/>
                    <a:pt x="125" y="53"/>
                    <a:pt x="125" y="53"/>
                  </a:cubicBezTo>
                  <a:close/>
                </a:path>
              </a:pathLst>
            </a:custGeom>
            <a:solidFill>
              <a:srgbClr val="FBC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3" name="Freeform 40">
              <a:extLst>
                <a:ext uri="{FF2B5EF4-FFF2-40B4-BE49-F238E27FC236}">
                  <a16:creationId xmlns:a16="http://schemas.microsoft.com/office/drawing/2014/main" id="{E5706AEA-B9A8-435F-9AAE-647C86CBF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42000" y="5973763"/>
              <a:ext cx="409575" cy="288925"/>
            </a:xfrm>
            <a:custGeom>
              <a:avLst/>
              <a:gdLst>
                <a:gd name="T0" fmla="*/ 121 w 129"/>
                <a:gd name="T1" fmla="*/ 0 h 91"/>
                <a:gd name="T2" fmla="*/ 57 w 129"/>
                <a:gd name="T3" fmla="*/ 12 h 91"/>
                <a:gd name="T4" fmla="*/ 3 w 129"/>
                <a:gd name="T5" fmla="*/ 56 h 91"/>
                <a:gd name="T6" fmla="*/ 9 w 129"/>
                <a:gd name="T7" fmla="*/ 64 h 91"/>
                <a:gd name="T8" fmla="*/ 20 w 129"/>
                <a:gd name="T9" fmla="*/ 58 h 91"/>
                <a:gd name="T10" fmla="*/ 22 w 129"/>
                <a:gd name="T11" fmla="*/ 74 h 91"/>
                <a:gd name="T12" fmla="*/ 39 w 129"/>
                <a:gd name="T13" fmla="*/ 65 h 91"/>
                <a:gd name="T14" fmla="*/ 34 w 129"/>
                <a:gd name="T15" fmla="*/ 80 h 91"/>
                <a:gd name="T16" fmla="*/ 53 w 129"/>
                <a:gd name="T17" fmla="*/ 76 h 91"/>
                <a:gd name="T18" fmla="*/ 53 w 129"/>
                <a:gd name="T19" fmla="*/ 88 h 91"/>
                <a:gd name="T20" fmla="*/ 98 w 129"/>
                <a:gd name="T21" fmla="*/ 64 h 91"/>
                <a:gd name="T22" fmla="*/ 129 w 129"/>
                <a:gd name="T23" fmla="*/ 35 h 91"/>
                <a:gd name="T24" fmla="*/ 121 w 129"/>
                <a:gd name="T25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91">
                  <a:moveTo>
                    <a:pt x="121" y="0"/>
                  </a:moveTo>
                  <a:cubicBezTo>
                    <a:pt x="121" y="0"/>
                    <a:pt x="85" y="4"/>
                    <a:pt x="57" y="12"/>
                  </a:cubicBezTo>
                  <a:cubicBezTo>
                    <a:pt x="28" y="20"/>
                    <a:pt x="4" y="52"/>
                    <a:pt x="3" y="56"/>
                  </a:cubicBezTo>
                  <a:cubicBezTo>
                    <a:pt x="1" y="61"/>
                    <a:pt x="0" y="68"/>
                    <a:pt x="9" y="64"/>
                  </a:cubicBezTo>
                  <a:cubicBezTo>
                    <a:pt x="17" y="60"/>
                    <a:pt x="20" y="58"/>
                    <a:pt x="20" y="58"/>
                  </a:cubicBezTo>
                  <a:cubicBezTo>
                    <a:pt x="20" y="58"/>
                    <a:pt x="9" y="74"/>
                    <a:pt x="22" y="74"/>
                  </a:cubicBezTo>
                  <a:cubicBezTo>
                    <a:pt x="34" y="73"/>
                    <a:pt x="37" y="65"/>
                    <a:pt x="39" y="65"/>
                  </a:cubicBezTo>
                  <a:cubicBezTo>
                    <a:pt x="41" y="65"/>
                    <a:pt x="25" y="75"/>
                    <a:pt x="34" y="80"/>
                  </a:cubicBezTo>
                  <a:cubicBezTo>
                    <a:pt x="43" y="86"/>
                    <a:pt x="52" y="76"/>
                    <a:pt x="53" y="76"/>
                  </a:cubicBezTo>
                  <a:cubicBezTo>
                    <a:pt x="55" y="76"/>
                    <a:pt x="41" y="85"/>
                    <a:pt x="53" y="88"/>
                  </a:cubicBezTo>
                  <a:cubicBezTo>
                    <a:pt x="64" y="91"/>
                    <a:pt x="80" y="73"/>
                    <a:pt x="98" y="64"/>
                  </a:cubicBezTo>
                  <a:cubicBezTo>
                    <a:pt x="115" y="54"/>
                    <a:pt x="129" y="35"/>
                    <a:pt x="129" y="35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4" name="Freeform 41">
              <a:extLst>
                <a:ext uri="{FF2B5EF4-FFF2-40B4-BE49-F238E27FC236}">
                  <a16:creationId xmlns:a16="http://schemas.microsoft.com/office/drawing/2014/main" id="{DE41679B-C25A-452D-B362-E23450236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4700" y="5961063"/>
              <a:ext cx="212725" cy="133350"/>
            </a:xfrm>
            <a:custGeom>
              <a:avLst/>
              <a:gdLst>
                <a:gd name="T0" fmla="*/ 14 w 67"/>
                <a:gd name="T1" fmla="*/ 0 h 42"/>
                <a:gd name="T2" fmla="*/ 42 w 67"/>
                <a:gd name="T3" fmla="*/ 14 h 42"/>
                <a:gd name="T4" fmla="*/ 60 w 67"/>
                <a:gd name="T5" fmla="*/ 37 h 42"/>
                <a:gd name="T6" fmla="*/ 34 w 67"/>
                <a:gd name="T7" fmla="*/ 32 h 42"/>
                <a:gd name="T8" fmla="*/ 18 w 67"/>
                <a:gd name="T9" fmla="*/ 37 h 42"/>
                <a:gd name="T10" fmla="*/ 0 w 67"/>
                <a:gd name="T11" fmla="*/ 22 h 42"/>
                <a:gd name="T12" fmla="*/ 14 w 67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42">
                  <a:moveTo>
                    <a:pt x="14" y="0"/>
                  </a:moveTo>
                  <a:cubicBezTo>
                    <a:pt x="14" y="0"/>
                    <a:pt x="29" y="4"/>
                    <a:pt x="42" y="14"/>
                  </a:cubicBezTo>
                  <a:cubicBezTo>
                    <a:pt x="55" y="23"/>
                    <a:pt x="67" y="33"/>
                    <a:pt x="60" y="37"/>
                  </a:cubicBezTo>
                  <a:cubicBezTo>
                    <a:pt x="52" y="41"/>
                    <a:pt x="40" y="30"/>
                    <a:pt x="34" y="32"/>
                  </a:cubicBezTo>
                  <a:cubicBezTo>
                    <a:pt x="28" y="33"/>
                    <a:pt x="28" y="42"/>
                    <a:pt x="18" y="37"/>
                  </a:cubicBezTo>
                  <a:cubicBezTo>
                    <a:pt x="8" y="32"/>
                    <a:pt x="0" y="22"/>
                    <a:pt x="0" y="22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BC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5" name="Freeform 42">
              <a:extLst>
                <a:ext uri="{FF2B5EF4-FFF2-40B4-BE49-F238E27FC236}">
                  <a16:creationId xmlns:a16="http://schemas.microsoft.com/office/drawing/2014/main" id="{2BB83EFF-92A5-43C5-97E0-168E48351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53125" y="5748338"/>
              <a:ext cx="142875" cy="152400"/>
            </a:xfrm>
            <a:custGeom>
              <a:avLst/>
              <a:gdLst>
                <a:gd name="T0" fmla="*/ 12 w 90"/>
                <a:gd name="T1" fmla="*/ 14 h 96"/>
                <a:gd name="T2" fmla="*/ 90 w 90"/>
                <a:gd name="T3" fmla="*/ 0 h 96"/>
                <a:gd name="T4" fmla="*/ 84 w 90"/>
                <a:gd name="T5" fmla="*/ 74 h 96"/>
                <a:gd name="T6" fmla="*/ 0 w 90"/>
                <a:gd name="T7" fmla="*/ 96 h 96"/>
                <a:gd name="T8" fmla="*/ 12 w 90"/>
                <a:gd name="T9" fmla="*/ 1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96">
                  <a:moveTo>
                    <a:pt x="12" y="14"/>
                  </a:moveTo>
                  <a:lnTo>
                    <a:pt x="90" y="0"/>
                  </a:lnTo>
                  <a:lnTo>
                    <a:pt x="84" y="74"/>
                  </a:lnTo>
                  <a:lnTo>
                    <a:pt x="0" y="96"/>
                  </a:lnTo>
                  <a:lnTo>
                    <a:pt x="12" y="14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D6AFC662-87F8-40EB-AB7B-982FD9B56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53125" y="5748338"/>
              <a:ext cx="142875" cy="152400"/>
            </a:xfrm>
            <a:custGeom>
              <a:avLst/>
              <a:gdLst>
                <a:gd name="T0" fmla="*/ 12 w 90"/>
                <a:gd name="T1" fmla="*/ 14 h 96"/>
                <a:gd name="T2" fmla="*/ 90 w 90"/>
                <a:gd name="T3" fmla="*/ 0 h 96"/>
                <a:gd name="T4" fmla="*/ 84 w 90"/>
                <a:gd name="T5" fmla="*/ 74 h 96"/>
                <a:gd name="T6" fmla="*/ 0 w 90"/>
                <a:gd name="T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96">
                  <a:moveTo>
                    <a:pt x="12" y="14"/>
                  </a:moveTo>
                  <a:lnTo>
                    <a:pt x="90" y="0"/>
                  </a:lnTo>
                  <a:lnTo>
                    <a:pt x="84" y="74"/>
                  </a:lnTo>
                  <a:lnTo>
                    <a:pt x="0" y="9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1B7FCB2F-A338-43D9-A352-BF49129FB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1975" y="5735638"/>
              <a:ext cx="368300" cy="200025"/>
            </a:xfrm>
            <a:custGeom>
              <a:avLst/>
              <a:gdLst>
                <a:gd name="T0" fmla="*/ 110 w 116"/>
                <a:gd name="T1" fmla="*/ 10 h 63"/>
                <a:gd name="T2" fmla="*/ 75 w 116"/>
                <a:gd name="T3" fmla="*/ 1 h 63"/>
                <a:gd name="T4" fmla="*/ 39 w 116"/>
                <a:gd name="T5" fmla="*/ 10 h 63"/>
                <a:gd name="T6" fmla="*/ 23 w 116"/>
                <a:gd name="T7" fmla="*/ 20 h 63"/>
                <a:gd name="T8" fmla="*/ 2 w 116"/>
                <a:gd name="T9" fmla="*/ 25 h 63"/>
                <a:gd name="T10" fmla="*/ 30 w 116"/>
                <a:gd name="T11" fmla="*/ 58 h 63"/>
                <a:gd name="T12" fmla="*/ 101 w 116"/>
                <a:gd name="T13" fmla="*/ 55 h 63"/>
                <a:gd name="T14" fmla="*/ 115 w 116"/>
                <a:gd name="T15" fmla="*/ 31 h 63"/>
                <a:gd name="T16" fmla="*/ 110 w 116"/>
                <a:gd name="T17" fmla="*/ 1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63">
                  <a:moveTo>
                    <a:pt x="110" y="10"/>
                  </a:moveTo>
                  <a:cubicBezTo>
                    <a:pt x="110" y="10"/>
                    <a:pt x="90" y="0"/>
                    <a:pt x="75" y="1"/>
                  </a:cubicBezTo>
                  <a:cubicBezTo>
                    <a:pt x="59" y="1"/>
                    <a:pt x="48" y="3"/>
                    <a:pt x="39" y="10"/>
                  </a:cubicBezTo>
                  <a:cubicBezTo>
                    <a:pt x="29" y="16"/>
                    <a:pt x="33" y="19"/>
                    <a:pt x="23" y="20"/>
                  </a:cubicBezTo>
                  <a:cubicBezTo>
                    <a:pt x="14" y="21"/>
                    <a:pt x="4" y="22"/>
                    <a:pt x="2" y="25"/>
                  </a:cubicBezTo>
                  <a:cubicBezTo>
                    <a:pt x="0" y="28"/>
                    <a:pt x="10" y="54"/>
                    <a:pt x="30" y="58"/>
                  </a:cubicBezTo>
                  <a:cubicBezTo>
                    <a:pt x="50" y="62"/>
                    <a:pt x="93" y="63"/>
                    <a:pt x="101" y="55"/>
                  </a:cubicBezTo>
                  <a:cubicBezTo>
                    <a:pt x="108" y="47"/>
                    <a:pt x="114" y="35"/>
                    <a:pt x="115" y="31"/>
                  </a:cubicBezTo>
                  <a:cubicBezTo>
                    <a:pt x="116" y="27"/>
                    <a:pt x="110" y="10"/>
                    <a:pt x="110" y="10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8" name="Freeform 45">
              <a:extLst>
                <a:ext uri="{FF2B5EF4-FFF2-40B4-BE49-F238E27FC236}">
                  <a16:creationId xmlns:a16="http://schemas.microsoft.com/office/drawing/2014/main" id="{B5E0A8F4-44F1-4078-A9FC-B84E1B88F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6325" y="5297488"/>
              <a:ext cx="1009650" cy="765175"/>
            </a:xfrm>
            <a:custGeom>
              <a:avLst/>
              <a:gdLst>
                <a:gd name="T0" fmla="*/ 301 w 318"/>
                <a:gd name="T1" fmla="*/ 241 h 241"/>
                <a:gd name="T2" fmla="*/ 129 w 318"/>
                <a:gd name="T3" fmla="*/ 203 h 241"/>
                <a:gd name="T4" fmla="*/ 114 w 318"/>
                <a:gd name="T5" fmla="*/ 195 h 241"/>
                <a:gd name="T6" fmla="*/ 114 w 318"/>
                <a:gd name="T7" fmla="*/ 195 h 241"/>
                <a:gd name="T8" fmla="*/ 108 w 318"/>
                <a:gd name="T9" fmla="*/ 191 h 241"/>
                <a:gd name="T10" fmla="*/ 84 w 318"/>
                <a:gd name="T11" fmla="*/ 178 h 241"/>
                <a:gd name="T12" fmla="*/ 46 w 318"/>
                <a:gd name="T13" fmla="*/ 110 h 241"/>
                <a:gd name="T14" fmla="*/ 9 w 318"/>
                <a:gd name="T15" fmla="*/ 0 h 241"/>
                <a:gd name="T16" fmla="*/ 130 w 318"/>
                <a:gd name="T17" fmla="*/ 102 h 241"/>
                <a:gd name="T18" fmla="*/ 203 w 318"/>
                <a:gd name="T19" fmla="*/ 136 h 241"/>
                <a:gd name="T20" fmla="*/ 318 w 318"/>
                <a:gd name="T21" fmla="*/ 201 h 241"/>
                <a:gd name="T22" fmla="*/ 300 w 318"/>
                <a:gd name="T23" fmla="*/ 234 h 241"/>
                <a:gd name="T24" fmla="*/ 301 w 318"/>
                <a:gd name="T25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8" h="241">
                  <a:moveTo>
                    <a:pt x="301" y="241"/>
                  </a:moveTo>
                  <a:cubicBezTo>
                    <a:pt x="301" y="241"/>
                    <a:pt x="188" y="233"/>
                    <a:pt x="129" y="203"/>
                  </a:cubicBezTo>
                  <a:cubicBezTo>
                    <a:pt x="124" y="200"/>
                    <a:pt x="119" y="197"/>
                    <a:pt x="114" y="195"/>
                  </a:cubicBezTo>
                  <a:cubicBezTo>
                    <a:pt x="114" y="195"/>
                    <a:pt x="114" y="195"/>
                    <a:pt x="114" y="195"/>
                  </a:cubicBezTo>
                  <a:cubicBezTo>
                    <a:pt x="112" y="194"/>
                    <a:pt x="110" y="192"/>
                    <a:pt x="108" y="191"/>
                  </a:cubicBezTo>
                  <a:cubicBezTo>
                    <a:pt x="76" y="175"/>
                    <a:pt x="83" y="178"/>
                    <a:pt x="84" y="178"/>
                  </a:cubicBezTo>
                  <a:cubicBezTo>
                    <a:pt x="83" y="177"/>
                    <a:pt x="64" y="146"/>
                    <a:pt x="46" y="110"/>
                  </a:cubicBezTo>
                  <a:cubicBezTo>
                    <a:pt x="23" y="66"/>
                    <a:pt x="0" y="14"/>
                    <a:pt x="9" y="0"/>
                  </a:cubicBezTo>
                  <a:cubicBezTo>
                    <a:pt x="9" y="0"/>
                    <a:pt x="98" y="70"/>
                    <a:pt x="130" y="102"/>
                  </a:cubicBezTo>
                  <a:cubicBezTo>
                    <a:pt x="130" y="102"/>
                    <a:pt x="170" y="116"/>
                    <a:pt x="203" y="136"/>
                  </a:cubicBezTo>
                  <a:cubicBezTo>
                    <a:pt x="236" y="155"/>
                    <a:pt x="305" y="188"/>
                    <a:pt x="318" y="201"/>
                  </a:cubicBezTo>
                  <a:cubicBezTo>
                    <a:pt x="318" y="201"/>
                    <a:pt x="301" y="220"/>
                    <a:pt x="300" y="234"/>
                  </a:cubicBezTo>
                  <a:cubicBezTo>
                    <a:pt x="300" y="237"/>
                    <a:pt x="300" y="239"/>
                    <a:pt x="301" y="241"/>
                  </a:cubicBezTo>
                  <a:close/>
                </a:path>
              </a:pathLst>
            </a:custGeom>
            <a:solidFill>
              <a:srgbClr val="D3DD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49" name="Freeform 46">
              <a:extLst>
                <a:ext uri="{FF2B5EF4-FFF2-40B4-BE49-F238E27FC236}">
                  <a16:creationId xmlns:a16="http://schemas.microsoft.com/office/drawing/2014/main" id="{7C543688-CEE0-4F0E-A03B-F92A968F2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32375" y="5573713"/>
              <a:ext cx="215900" cy="342900"/>
            </a:xfrm>
            <a:custGeom>
              <a:avLst/>
              <a:gdLst>
                <a:gd name="T0" fmla="*/ 68 w 68"/>
                <a:gd name="T1" fmla="*/ 108 h 108"/>
                <a:gd name="T2" fmla="*/ 38 w 68"/>
                <a:gd name="T3" fmla="*/ 91 h 108"/>
                <a:gd name="T4" fmla="*/ 0 w 68"/>
                <a:gd name="T5" fmla="*/ 23 h 108"/>
                <a:gd name="T6" fmla="*/ 2 w 68"/>
                <a:gd name="T7" fmla="*/ 0 h 108"/>
                <a:gd name="T8" fmla="*/ 68 w 68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08">
                  <a:moveTo>
                    <a:pt x="68" y="108"/>
                  </a:moveTo>
                  <a:cubicBezTo>
                    <a:pt x="29" y="87"/>
                    <a:pt x="37" y="91"/>
                    <a:pt x="38" y="91"/>
                  </a:cubicBezTo>
                  <a:cubicBezTo>
                    <a:pt x="37" y="90"/>
                    <a:pt x="18" y="59"/>
                    <a:pt x="0" y="23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68" y="108"/>
                  </a:lnTo>
                  <a:close/>
                </a:path>
              </a:pathLst>
            </a:custGeom>
            <a:solidFill>
              <a:srgbClr val="B3C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0" name="Freeform 47">
              <a:extLst>
                <a:ext uri="{FF2B5EF4-FFF2-40B4-BE49-F238E27FC236}">
                  <a16:creationId xmlns:a16="http://schemas.microsoft.com/office/drawing/2014/main" id="{96CF79B5-0943-4179-8B74-93A49D6C9E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6525" y="5862638"/>
              <a:ext cx="625475" cy="200025"/>
            </a:xfrm>
            <a:custGeom>
              <a:avLst/>
              <a:gdLst>
                <a:gd name="T0" fmla="*/ 197 w 197"/>
                <a:gd name="T1" fmla="*/ 63 h 63"/>
                <a:gd name="T2" fmla="*/ 25 w 197"/>
                <a:gd name="T3" fmla="*/ 25 h 63"/>
                <a:gd name="T4" fmla="*/ 10 w 197"/>
                <a:gd name="T5" fmla="*/ 17 h 63"/>
                <a:gd name="T6" fmla="*/ 10 w 197"/>
                <a:gd name="T7" fmla="*/ 17 h 63"/>
                <a:gd name="T8" fmla="*/ 4 w 197"/>
                <a:gd name="T9" fmla="*/ 13 h 63"/>
                <a:gd name="T10" fmla="*/ 0 w 197"/>
                <a:gd name="T11" fmla="*/ 0 h 63"/>
                <a:gd name="T12" fmla="*/ 196 w 197"/>
                <a:gd name="T13" fmla="*/ 56 h 63"/>
                <a:gd name="T14" fmla="*/ 197 w 197"/>
                <a:gd name="T1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7" h="63">
                  <a:moveTo>
                    <a:pt x="197" y="63"/>
                  </a:moveTo>
                  <a:cubicBezTo>
                    <a:pt x="197" y="63"/>
                    <a:pt x="84" y="55"/>
                    <a:pt x="25" y="25"/>
                  </a:cubicBezTo>
                  <a:cubicBezTo>
                    <a:pt x="20" y="22"/>
                    <a:pt x="15" y="19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8" y="16"/>
                    <a:pt x="6" y="14"/>
                    <a:pt x="4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74" y="42"/>
                    <a:pt x="196" y="56"/>
                  </a:cubicBezTo>
                  <a:cubicBezTo>
                    <a:pt x="196" y="59"/>
                    <a:pt x="196" y="61"/>
                    <a:pt x="197" y="63"/>
                  </a:cubicBezTo>
                  <a:close/>
                </a:path>
              </a:pathLst>
            </a:custGeom>
            <a:solidFill>
              <a:srgbClr val="B3C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1" name="Freeform 48">
              <a:extLst>
                <a:ext uri="{FF2B5EF4-FFF2-40B4-BE49-F238E27FC236}">
                  <a16:creationId xmlns:a16="http://schemas.microsoft.com/office/drawing/2014/main" id="{370DBD0A-B4C4-4D11-93E3-0AC9C82FD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64250" y="5173663"/>
              <a:ext cx="1130300" cy="704850"/>
            </a:xfrm>
            <a:custGeom>
              <a:avLst/>
              <a:gdLst>
                <a:gd name="T0" fmla="*/ 356 w 356"/>
                <a:gd name="T1" fmla="*/ 0 h 222"/>
                <a:gd name="T2" fmla="*/ 335 w 356"/>
                <a:gd name="T3" fmla="*/ 82 h 222"/>
                <a:gd name="T4" fmla="*/ 328 w 356"/>
                <a:gd name="T5" fmla="*/ 106 h 222"/>
                <a:gd name="T6" fmla="*/ 237 w 356"/>
                <a:gd name="T7" fmla="*/ 183 h 222"/>
                <a:gd name="T8" fmla="*/ 181 w 356"/>
                <a:gd name="T9" fmla="*/ 196 h 222"/>
                <a:gd name="T10" fmla="*/ 137 w 356"/>
                <a:gd name="T11" fmla="*/ 206 h 222"/>
                <a:gd name="T12" fmla="*/ 0 w 356"/>
                <a:gd name="T13" fmla="*/ 222 h 222"/>
                <a:gd name="T14" fmla="*/ 1 w 356"/>
                <a:gd name="T15" fmla="*/ 211 h 222"/>
                <a:gd name="T16" fmla="*/ 0 w 356"/>
                <a:gd name="T17" fmla="*/ 179 h 222"/>
                <a:gd name="T18" fmla="*/ 70 w 356"/>
                <a:gd name="T19" fmla="*/ 159 h 222"/>
                <a:gd name="T20" fmla="*/ 212 w 356"/>
                <a:gd name="T21" fmla="*/ 116 h 222"/>
                <a:gd name="T22" fmla="*/ 335 w 356"/>
                <a:gd name="T23" fmla="*/ 43 h 222"/>
                <a:gd name="T24" fmla="*/ 356 w 356"/>
                <a:gd name="T25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6" h="222">
                  <a:moveTo>
                    <a:pt x="356" y="0"/>
                  </a:moveTo>
                  <a:cubicBezTo>
                    <a:pt x="335" y="82"/>
                    <a:pt x="335" y="82"/>
                    <a:pt x="335" y="82"/>
                  </a:cubicBezTo>
                  <a:cubicBezTo>
                    <a:pt x="328" y="106"/>
                    <a:pt x="328" y="106"/>
                    <a:pt x="328" y="106"/>
                  </a:cubicBezTo>
                  <a:cubicBezTo>
                    <a:pt x="237" y="183"/>
                    <a:pt x="237" y="183"/>
                    <a:pt x="237" y="183"/>
                  </a:cubicBezTo>
                  <a:cubicBezTo>
                    <a:pt x="237" y="183"/>
                    <a:pt x="210" y="189"/>
                    <a:pt x="181" y="196"/>
                  </a:cubicBezTo>
                  <a:cubicBezTo>
                    <a:pt x="165" y="199"/>
                    <a:pt x="150" y="203"/>
                    <a:pt x="137" y="206"/>
                  </a:cubicBezTo>
                  <a:cubicBezTo>
                    <a:pt x="100" y="214"/>
                    <a:pt x="0" y="222"/>
                    <a:pt x="0" y="222"/>
                  </a:cubicBezTo>
                  <a:cubicBezTo>
                    <a:pt x="1" y="219"/>
                    <a:pt x="1" y="215"/>
                    <a:pt x="1" y="211"/>
                  </a:cubicBezTo>
                  <a:cubicBezTo>
                    <a:pt x="2" y="196"/>
                    <a:pt x="0" y="179"/>
                    <a:pt x="0" y="179"/>
                  </a:cubicBezTo>
                  <a:cubicBezTo>
                    <a:pt x="0" y="179"/>
                    <a:pt x="17" y="172"/>
                    <a:pt x="70" y="159"/>
                  </a:cubicBezTo>
                  <a:cubicBezTo>
                    <a:pt x="122" y="146"/>
                    <a:pt x="186" y="137"/>
                    <a:pt x="212" y="116"/>
                  </a:cubicBezTo>
                  <a:cubicBezTo>
                    <a:pt x="231" y="99"/>
                    <a:pt x="304" y="60"/>
                    <a:pt x="335" y="43"/>
                  </a:cubicBezTo>
                  <a:cubicBezTo>
                    <a:pt x="344" y="39"/>
                    <a:pt x="356" y="0"/>
                    <a:pt x="356" y="0"/>
                  </a:cubicBezTo>
                  <a:close/>
                </a:path>
              </a:pathLst>
            </a:custGeom>
            <a:solidFill>
              <a:srgbClr val="4949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2" name="Freeform 49">
              <a:extLst>
                <a:ext uri="{FF2B5EF4-FFF2-40B4-BE49-F238E27FC236}">
                  <a16:creationId xmlns:a16="http://schemas.microsoft.com/office/drawing/2014/main" id="{23779F07-810C-4264-AF36-CD95192F1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5775" y="9604376"/>
              <a:ext cx="196850" cy="227013"/>
            </a:xfrm>
            <a:custGeom>
              <a:avLst/>
              <a:gdLst>
                <a:gd name="T0" fmla="*/ 0 w 124"/>
                <a:gd name="T1" fmla="*/ 33 h 143"/>
                <a:gd name="T2" fmla="*/ 0 w 124"/>
                <a:gd name="T3" fmla="*/ 143 h 143"/>
                <a:gd name="T4" fmla="*/ 124 w 124"/>
                <a:gd name="T5" fmla="*/ 143 h 143"/>
                <a:gd name="T6" fmla="*/ 114 w 124"/>
                <a:gd name="T7" fmla="*/ 0 h 143"/>
                <a:gd name="T8" fmla="*/ 0 w 124"/>
                <a:gd name="T9" fmla="*/ 3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43">
                  <a:moveTo>
                    <a:pt x="0" y="33"/>
                  </a:moveTo>
                  <a:lnTo>
                    <a:pt x="0" y="143"/>
                  </a:lnTo>
                  <a:lnTo>
                    <a:pt x="124" y="143"/>
                  </a:lnTo>
                  <a:lnTo>
                    <a:pt x="114" y="0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FBC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3" name="Freeform 50">
              <a:extLst>
                <a:ext uri="{FF2B5EF4-FFF2-40B4-BE49-F238E27FC236}">
                  <a16:creationId xmlns:a16="http://schemas.microsoft.com/office/drawing/2014/main" id="{607C8CA2-18C1-4247-A06A-5B5EE75BB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81475" y="9736138"/>
              <a:ext cx="815975" cy="396875"/>
            </a:xfrm>
            <a:custGeom>
              <a:avLst/>
              <a:gdLst>
                <a:gd name="T0" fmla="*/ 20 w 257"/>
                <a:gd name="T1" fmla="*/ 19 h 125"/>
                <a:gd name="T2" fmla="*/ 16 w 257"/>
                <a:gd name="T3" fmla="*/ 106 h 125"/>
                <a:gd name="T4" fmla="*/ 82 w 257"/>
                <a:gd name="T5" fmla="*/ 113 h 125"/>
                <a:gd name="T6" fmla="*/ 78 w 257"/>
                <a:gd name="T7" fmla="*/ 102 h 125"/>
                <a:gd name="T8" fmla="*/ 177 w 257"/>
                <a:gd name="T9" fmla="*/ 124 h 125"/>
                <a:gd name="T10" fmla="*/ 247 w 257"/>
                <a:gd name="T11" fmla="*/ 109 h 125"/>
                <a:gd name="T12" fmla="*/ 246 w 257"/>
                <a:gd name="T13" fmla="*/ 87 h 125"/>
                <a:gd name="T14" fmla="*/ 101 w 257"/>
                <a:gd name="T15" fmla="*/ 0 h 125"/>
                <a:gd name="T16" fmla="*/ 20 w 257"/>
                <a:gd name="T17" fmla="*/ 1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7" h="125">
                  <a:moveTo>
                    <a:pt x="20" y="19"/>
                  </a:moveTo>
                  <a:cubicBezTo>
                    <a:pt x="20" y="19"/>
                    <a:pt x="0" y="77"/>
                    <a:pt x="16" y="106"/>
                  </a:cubicBezTo>
                  <a:cubicBezTo>
                    <a:pt x="32" y="112"/>
                    <a:pt x="55" y="113"/>
                    <a:pt x="82" y="113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177" y="124"/>
                    <a:pt x="177" y="124"/>
                    <a:pt x="177" y="124"/>
                  </a:cubicBezTo>
                  <a:cubicBezTo>
                    <a:pt x="199" y="125"/>
                    <a:pt x="222" y="119"/>
                    <a:pt x="247" y="109"/>
                  </a:cubicBezTo>
                  <a:cubicBezTo>
                    <a:pt x="257" y="105"/>
                    <a:pt x="256" y="91"/>
                    <a:pt x="246" y="87"/>
                  </a:cubicBezTo>
                  <a:cubicBezTo>
                    <a:pt x="183" y="64"/>
                    <a:pt x="130" y="37"/>
                    <a:pt x="101" y="0"/>
                  </a:cubicBezTo>
                  <a:cubicBezTo>
                    <a:pt x="78" y="19"/>
                    <a:pt x="51" y="28"/>
                    <a:pt x="20" y="19"/>
                  </a:cubicBezTo>
                  <a:close/>
                </a:path>
              </a:pathLst>
            </a:custGeom>
            <a:solidFill>
              <a:srgbClr val="5B21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4" name="Freeform 51">
              <a:extLst>
                <a:ext uri="{FF2B5EF4-FFF2-40B4-BE49-F238E27FC236}">
                  <a16:creationId xmlns:a16="http://schemas.microsoft.com/office/drawing/2014/main" id="{74B00849-10CE-4194-BA22-9D5C28880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2450" y="4330701"/>
              <a:ext cx="635000" cy="654050"/>
            </a:xfrm>
            <a:custGeom>
              <a:avLst/>
              <a:gdLst>
                <a:gd name="T0" fmla="*/ 194 w 200"/>
                <a:gd name="T1" fmla="*/ 155 h 206"/>
                <a:gd name="T2" fmla="*/ 184 w 200"/>
                <a:gd name="T3" fmla="*/ 162 h 206"/>
                <a:gd name="T4" fmla="*/ 175 w 200"/>
                <a:gd name="T5" fmla="*/ 184 h 206"/>
                <a:gd name="T6" fmla="*/ 159 w 200"/>
                <a:gd name="T7" fmla="*/ 204 h 206"/>
                <a:gd name="T8" fmla="*/ 116 w 200"/>
                <a:gd name="T9" fmla="*/ 183 h 206"/>
                <a:gd name="T10" fmla="*/ 104 w 200"/>
                <a:gd name="T11" fmla="*/ 175 h 206"/>
                <a:gd name="T12" fmla="*/ 39 w 200"/>
                <a:gd name="T13" fmla="*/ 155 h 206"/>
                <a:gd name="T14" fmla="*/ 19 w 200"/>
                <a:gd name="T15" fmla="*/ 57 h 206"/>
                <a:gd name="T16" fmla="*/ 68 w 200"/>
                <a:gd name="T17" fmla="*/ 10 h 206"/>
                <a:gd name="T18" fmla="*/ 149 w 200"/>
                <a:gd name="T19" fmla="*/ 24 h 206"/>
                <a:gd name="T20" fmla="*/ 183 w 200"/>
                <a:gd name="T21" fmla="*/ 90 h 206"/>
                <a:gd name="T22" fmla="*/ 186 w 200"/>
                <a:gd name="T23" fmla="*/ 126 h 206"/>
                <a:gd name="T24" fmla="*/ 194 w 200"/>
                <a:gd name="T25" fmla="*/ 155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0" h="206">
                  <a:moveTo>
                    <a:pt x="194" y="155"/>
                  </a:moveTo>
                  <a:cubicBezTo>
                    <a:pt x="192" y="156"/>
                    <a:pt x="188" y="159"/>
                    <a:pt x="184" y="162"/>
                  </a:cubicBezTo>
                  <a:cubicBezTo>
                    <a:pt x="180" y="167"/>
                    <a:pt x="175" y="174"/>
                    <a:pt x="175" y="184"/>
                  </a:cubicBezTo>
                  <a:cubicBezTo>
                    <a:pt x="174" y="203"/>
                    <a:pt x="168" y="202"/>
                    <a:pt x="159" y="204"/>
                  </a:cubicBezTo>
                  <a:cubicBezTo>
                    <a:pt x="152" y="206"/>
                    <a:pt x="135" y="195"/>
                    <a:pt x="116" y="183"/>
                  </a:cubicBezTo>
                  <a:cubicBezTo>
                    <a:pt x="112" y="180"/>
                    <a:pt x="108" y="178"/>
                    <a:pt x="104" y="175"/>
                  </a:cubicBezTo>
                  <a:cubicBezTo>
                    <a:pt x="82" y="161"/>
                    <a:pt x="39" y="155"/>
                    <a:pt x="39" y="155"/>
                  </a:cubicBezTo>
                  <a:cubicBezTo>
                    <a:pt x="0" y="108"/>
                    <a:pt x="14" y="76"/>
                    <a:pt x="19" y="57"/>
                  </a:cubicBezTo>
                  <a:cubicBezTo>
                    <a:pt x="23" y="39"/>
                    <a:pt x="47" y="20"/>
                    <a:pt x="68" y="10"/>
                  </a:cubicBezTo>
                  <a:cubicBezTo>
                    <a:pt x="89" y="0"/>
                    <a:pt x="116" y="6"/>
                    <a:pt x="149" y="24"/>
                  </a:cubicBezTo>
                  <a:cubicBezTo>
                    <a:pt x="181" y="42"/>
                    <a:pt x="183" y="90"/>
                    <a:pt x="183" y="90"/>
                  </a:cubicBezTo>
                  <a:cubicBezTo>
                    <a:pt x="183" y="90"/>
                    <a:pt x="172" y="106"/>
                    <a:pt x="186" y="126"/>
                  </a:cubicBezTo>
                  <a:cubicBezTo>
                    <a:pt x="200" y="146"/>
                    <a:pt x="196" y="153"/>
                    <a:pt x="194" y="155"/>
                  </a:cubicBezTo>
                  <a:close/>
                </a:path>
              </a:pathLst>
            </a:custGeom>
            <a:solidFill>
              <a:srgbClr val="FBC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5" name="Freeform 52">
              <a:extLst>
                <a:ext uri="{FF2B5EF4-FFF2-40B4-BE49-F238E27FC236}">
                  <a16:creationId xmlns:a16="http://schemas.microsoft.com/office/drawing/2014/main" id="{F3776E0F-B410-4EC9-86CB-B3356DA13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9450" y="6454776"/>
              <a:ext cx="777875" cy="457200"/>
            </a:xfrm>
            <a:custGeom>
              <a:avLst/>
              <a:gdLst>
                <a:gd name="T0" fmla="*/ 245 w 245"/>
                <a:gd name="T1" fmla="*/ 0 h 144"/>
                <a:gd name="T2" fmla="*/ 245 w 245"/>
                <a:gd name="T3" fmla="*/ 2 h 144"/>
                <a:gd name="T4" fmla="*/ 232 w 245"/>
                <a:gd name="T5" fmla="*/ 47 h 144"/>
                <a:gd name="T6" fmla="*/ 217 w 245"/>
                <a:gd name="T7" fmla="*/ 82 h 144"/>
                <a:gd name="T8" fmla="*/ 17 w 245"/>
                <a:gd name="T9" fmla="*/ 117 h 144"/>
                <a:gd name="T10" fmla="*/ 1 w 245"/>
                <a:gd name="T11" fmla="*/ 48 h 144"/>
                <a:gd name="T12" fmla="*/ 0 w 245"/>
                <a:gd name="T13" fmla="*/ 24 h 144"/>
                <a:gd name="T14" fmla="*/ 0 w 245"/>
                <a:gd name="T15" fmla="*/ 21 h 144"/>
                <a:gd name="T16" fmla="*/ 245 w 245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5" h="144">
                  <a:moveTo>
                    <a:pt x="245" y="0"/>
                  </a:moveTo>
                  <a:cubicBezTo>
                    <a:pt x="245" y="0"/>
                    <a:pt x="245" y="1"/>
                    <a:pt x="245" y="2"/>
                  </a:cubicBezTo>
                  <a:cubicBezTo>
                    <a:pt x="242" y="18"/>
                    <a:pt x="238" y="33"/>
                    <a:pt x="232" y="47"/>
                  </a:cubicBezTo>
                  <a:cubicBezTo>
                    <a:pt x="228" y="60"/>
                    <a:pt x="223" y="71"/>
                    <a:pt x="217" y="82"/>
                  </a:cubicBezTo>
                  <a:cubicBezTo>
                    <a:pt x="189" y="136"/>
                    <a:pt x="43" y="144"/>
                    <a:pt x="17" y="117"/>
                  </a:cubicBezTo>
                  <a:cubicBezTo>
                    <a:pt x="6" y="106"/>
                    <a:pt x="2" y="78"/>
                    <a:pt x="1" y="48"/>
                  </a:cubicBezTo>
                  <a:cubicBezTo>
                    <a:pt x="0" y="40"/>
                    <a:pt x="0" y="32"/>
                    <a:pt x="0" y="24"/>
                  </a:cubicBezTo>
                  <a:cubicBezTo>
                    <a:pt x="0" y="22"/>
                    <a:pt x="0" y="21"/>
                    <a:pt x="0" y="21"/>
                  </a:cubicBezTo>
                  <a:cubicBezTo>
                    <a:pt x="0" y="21"/>
                    <a:pt x="166" y="43"/>
                    <a:pt x="245" y="0"/>
                  </a:cubicBezTo>
                  <a:close/>
                </a:path>
              </a:pathLst>
            </a:custGeom>
            <a:solidFill>
              <a:srgbClr val="E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6" name="Freeform 53">
              <a:extLst>
                <a:ext uri="{FF2B5EF4-FFF2-40B4-BE49-F238E27FC236}">
                  <a16:creationId xmlns:a16="http://schemas.microsoft.com/office/drawing/2014/main" id="{AB30089B-4053-46B8-A82C-D282E4AA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71975" y="5029201"/>
              <a:ext cx="908050" cy="1444625"/>
            </a:xfrm>
            <a:custGeom>
              <a:avLst/>
              <a:gdLst>
                <a:gd name="T0" fmla="*/ 286 w 286"/>
                <a:gd name="T1" fmla="*/ 404 h 454"/>
                <a:gd name="T2" fmla="*/ 286 w 286"/>
                <a:gd name="T3" fmla="*/ 404 h 454"/>
                <a:gd name="T4" fmla="*/ 285 w 286"/>
                <a:gd name="T5" fmla="*/ 428 h 454"/>
                <a:gd name="T6" fmla="*/ 187 w 286"/>
                <a:gd name="T7" fmla="*/ 448 h 454"/>
                <a:gd name="T8" fmla="*/ 38 w 286"/>
                <a:gd name="T9" fmla="*/ 448 h 454"/>
                <a:gd name="T10" fmla="*/ 38 w 286"/>
                <a:gd name="T11" fmla="*/ 448 h 454"/>
                <a:gd name="T12" fmla="*/ 47 w 286"/>
                <a:gd name="T13" fmla="*/ 387 h 454"/>
                <a:gd name="T14" fmla="*/ 40 w 286"/>
                <a:gd name="T15" fmla="*/ 252 h 454"/>
                <a:gd name="T16" fmla="*/ 35 w 286"/>
                <a:gd name="T17" fmla="*/ 207 h 454"/>
                <a:gd name="T18" fmla="*/ 33 w 286"/>
                <a:gd name="T19" fmla="*/ 190 h 454"/>
                <a:gd name="T20" fmla="*/ 9 w 286"/>
                <a:gd name="T21" fmla="*/ 95 h 454"/>
                <a:gd name="T22" fmla="*/ 48 w 286"/>
                <a:gd name="T23" fmla="*/ 23 h 454"/>
                <a:gd name="T24" fmla="*/ 160 w 286"/>
                <a:gd name="T25" fmla="*/ 69 h 454"/>
                <a:gd name="T26" fmla="*/ 160 w 286"/>
                <a:gd name="T27" fmla="*/ 69 h 454"/>
                <a:gd name="T28" fmla="*/ 180 w 286"/>
                <a:gd name="T29" fmla="*/ 99 h 454"/>
                <a:gd name="T30" fmla="*/ 264 w 286"/>
                <a:gd name="T31" fmla="*/ 305 h 454"/>
                <a:gd name="T32" fmla="*/ 286 w 286"/>
                <a:gd name="T33" fmla="*/ 40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6" h="454">
                  <a:moveTo>
                    <a:pt x="286" y="404"/>
                  </a:moveTo>
                  <a:cubicBezTo>
                    <a:pt x="286" y="404"/>
                    <a:pt x="286" y="404"/>
                    <a:pt x="286" y="404"/>
                  </a:cubicBezTo>
                  <a:cubicBezTo>
                    <a:pt x="286" y="412"/>
                    <a:pt x="286" y="420"/>
                    <a:pt x="285" y="428"/>
                  </a:cubicBezTo>
                  <a:cubicBezTo>
                    <a:pt x="260" y="439"/>
                    <a:pt x="224" y="445"/>
                    <a:pt x="187" y="448"/>
                  </a:cubicBezTo>
                  <a:cubicBezTo>
                    <a:pt x="114" y="454"/>
                    <a:pt x="38" y="448"/>
                    <a:pt x="38" y="448"/>
                  </a:cubicBezTo>
                  <a:cubicBezTo>
                    <a:pt x="38" y="448"/>
                    <a:pt x="38" y="448"/>
                    <a:pt x="38" y="448"/>
                  </a:cubicBezTo>
                  <a:cubicBezTo>
                    <a:pt x="40" y="421"/>
                    <a:pt x="44" y="397"/>
                    <a:pt x="47" y="387"/>
                  </a:cubicBezTo>
                  <a:cubicBezTo>
                    <a:pt x="51" y="377"/>
                    <a:pt x="46" y="318"/>
                    <a:pt x="40" y="252"/>
                  </a:cubicBezTo>
                  <a:cubicBezTo>
                    <a:pt x="38" y="237"/>
                    <a:pt x="36" y="222"/>
                    <a:pt x="35" y="207"/>
                  </a:cubicBezTo>
                  <a:cubicBezTo>
                    <a:pt x="34" y="201"/>
                    <a:pt x="33" y="196"/>
                    <a:pt x="33" y="190"/>
                  </a:cubicBezTo>
                  <a:cubicBezTo>
                    <a:pt x="28" y="145"/>
                    <a:pt x="0" y="149"/>
                    <a:pt x="9" y="95"/>
                  </a:cubicBezTo>
                  <a:cubicBezTo>
                    <a:pt x="13" y="73"/>
                    <a:pt x="28" y="33"/>
                    <a:pt x="48" y="23"/>
                  </a:cubicBezTo>
                  <a:cubicBezTo>
                    <a:pt x="95" y="0"/>
                    <a:pt x="136" y="37"/>
                    <a:pt x="160" y="69"/>
                  </a:cubicBezTo>
                  <a:cubicBezTo>
                    <a:pt x="160" y="69"/>
                    <a:pt x="160" y="69"/>
                    <a:pt x="160" y="69"/>
                  </a:cubicBezTo>
                  <a:cubicBezTo>
                    <a:pt x="170" y="81"/>
                    <a:pt x="177" y="93"/>
                    <a:pt x="180" y="99"/>
                  </a:cubicBezTo>
                  <a:cubicBezTo>
                    <a:pt x="196" y="127"/>
                    <a:pt x="224" y="218"/>
                    <a:pt x="264" y="305"/>
                  </a:cubicBezTo>
                  <a:cubicBezTo>
                    <a:pt x="280" y="340"/>
                    <a:pt x="286" y="373"/>
                    <a:pt x="286" y="404"/>
                  </a:cubicBezTo>
                  <a:close/>
                </a:path>
              </a:pathLst>
            </a:custGeom>
            <a:solidFill>
              <a:srgbClr val="E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7" name="Freeform 54">
              <a:extLst>
                <a:ext uri="{FF2B5EF4-FFF2-40B4-BE49-F238E27FC236}">
                  <a16:creationId xmlns:a16="http://schemas.microsoft.com/office/drawing/2014/main" id="{9BF21066-0855-4A9C-B0E1-515C6A2FC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81475" y="6454776"/>
              <a:ext cx="1085850" cy="3281363"/>
            </a:xfrm>
            <a:custGeom>
              <a:avLst/>
              <a:gdLst>
                <a:gd name="T0" fmla="*/ 342 w 342"/>
                <a:gd name="T1" fmla="*/ 0 h 1032"/>
                <a:gd name="T2" fmla="*/ 342 w 342"/>
                <a:gd name="T3" fmla="*/ 2 h 1032"/>
                <a:gd name="T4" fmla="*/ 335 w 342"/>
                <a:gd name="T5" fmla="*/ 47 h 1032"/>
                <a:gd name="T6" fmla="*/ 229 w 342"/>
                <a:gd name="T7" fmla="*/ 602 h 1032"/>
                <a:gd name="T8" fmla="*/ 129 w 342"/>
                <a:gd name="T9" fmla="*/ 1032 h 1032"/>
                <a:gd name="T10" fmla="*/ 0 w 342"/>
                <a:gd name="T11" fmla="*/ 1032 h 1032"/>
                <a:gd name="T12" fmla="*/ 61 w 342"/>
                <a:gd name="T13" fmla="*/ 593 h 1032"/>
                <a:gd name="T14" fmla="*/ 97 w 342"/>
                <a:gd name="T15" fmla="*/ 48 h 1032"/>
                <a:gd name="T16" fmla="*/ 97 w 342"/>
                <a:gd name="T17" fmla="*/ 24 h 1032"/>
                <a:gd name="T18" fmla="*/ 97 w 342"/>
                <a:gd name="T19" fmla="*/ 23 h 1032"/>
                <a:gd name="T20" fmla="*/ 97 w 342"/>
                <a:gd name="T21" fmla="*/ 21 h 1032"/>
                <a:gd name="T22" fmla="*/ 342 w 342"/>
                <a:gd name="T23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2" h="1032">
                  <a:moveTo>
                    <a:pt x="342" y="0"/>
                  </a:moveTo>
                  <a:cubicBezTo>
                    <a:pt x="342" y="0"/>
                    <a:pt x="342" y="1"/>
                    <a:pt x="342" y="2"/>
                  </a:cubicBezTo>
                  <a:cubicBezTo>
                    <a:pt x="341" y="7"/>
                    <a:pt x="339" y="23"/>
                    <a:pt x="335" y="47"/>
                  </a:cubicBezTo>
                  <a:cubicBezTo>
                    <a:pt x="313" y="180"/>
                    <a:pt x="251" y="551"/>
                    <a:pt x="229" y="602"/>
                  </a:cubicBezTo>
                  <a:cubicBezTo>
                    <a:pt x="202" y="663"/>
                    <a:pt x="129" y="1032"/>
                    <a:pt x="129" y="1032"/>
                  </a:cubicBezTo>
                  <a:cubicBezTo>
                    <a:pt x="0" y="1032"/>
                    <a:pt x="0" y="1032"/>
                    <a:pt x="0" y="1032"/>
                  </a:cubicBezTo>
                  <a:cubicBezTo>
                    <a:pt x="0" y="1032"/>
                    <a:pt x="36" y="673"/>
                    <a:pt x="61" y="593"/>
                  </a:cubicBezTo>
                  <a:cubicBezTo>
                    <a:pt x="83" y="524"/>
                    <a:pt x="94" y="152"/>
                    <a:pt x="97" y="48"/>
                  </a:cubicBezTo>
                  <a:cubicBezTo>
                    <a:pt x="97" y="36"/>
                    <a:pt x="97" y="28"/>
                    <a:pt x="97" y="24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263" y="43"/>
                    <a:pt x="342" y="0"/>
                  </a:cubicBezTo>
                  <a:close/>
                </a:path>
              </a:pathLst>
            </a:custGeom>
            <a:solidFill>
              <a:srgbClr val="722B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8" name="Freeform 55">
              <a:extLst>
                <a:ext uri="{FF2B5EF4-FFF2-40B4-BE49-F238E27FC236}">
                  <a16:creationId xmlns:a16="http://schemas.microsoft.com/office/drawing/2014/main" id="{E3D1BD80-CBC3-40E0-BF6F-9A3296258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48525" y="4727576"/>
              <a:ext cx="320675" cy="390525"/>
            </a:xfrm>
            <a:custGeom>
              <a:avLst/>
              <a:gdLst>
                <a:gd name="T0" fmla="*/ 202 w 202"/>
                <a:gd name="T1" fmla="*/ 224 h 246"/>
                <a:gd name="T2" fmla="*/ 46 w 202"/>
                <a:gd name="T3" fmla="*/ 242 h 246"/>
                <a:gd name="T4" fmla="*/ 0 w 202"/>
                <a:gd name="T5" fmla="*/ 246 h 246"/>
                <a:gd name="T6" fmla="*/ 0 w 202"/>
                <a:gd name="T7" fmla="*/ 140 h 246"/>
                <a:gd name="T8" fmla="*/ 104 w 202"/>
                <a:gd name="T9" fmla="*/ 60 h 246"/>
                <a:gd name="T10" fmla="*/ 184 w 202"/>
                <a:gd name="T11" fmla="*/ 0 h 246"/>
                <a:gd name="T12" fmla="*/ 202 w 202"/>
                <a:gd name="T13" fmla="*/ 22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246">
                  <a:moveTo>
                    <a:pt x="202" y="224"/>
                  </a:moveTo>
                  <a:lnTo>
                    <a:pt x="46" y="242"/>
                  </a:lnTo>
                  <a:lnTo>
                    <a:pt x="0" y="246"/>
                  </a:lnTo>
                  <a:lnTo>
                    <a:pt x="0" y="140"/>
                  </a:lnTo>
                  <a:lnTo>
                    <a:pt x="104" y="60"/>
                  </a:lnTo>
                  <a:lnTo>
                    <a:pt x="184" y="0"/>
                  </a:lnTo>
                  <a:lnTo>
                    <a:pt x="202" y="224"/>
                  </a:lnTo>
                  <a:close/>
                </a:path>
              </a:pathLst>
            </a:custGeom>
            <a:solidFill>
              <a:srgbClr val="FBA0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59" name="Freeform 56">
              <a:extLst>
                <a:ext uri="{FF2B5EF4-FFF2-40B4-BE49-F238E27FC236}">
                  <a16:creationId xmlns:a16="http://schemas.microsoft.com/office/drawing/2014/main" id="{CC34AA1C-F47A-41D3-8C4C-A098E18E1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51350" y="5051426"/>
              <a:ext cx="428625" cy="198438"/>
            </a:xfrm>
            <a:custGeom>
              <a:avLst/>
              <a:gdLst>
                <a:gd name="T0" fmla="*/ 135 w 135"/>
                <a:gd name="T1" fmla="*/ 62 h 62"/>
                <a:gd name="T2" fmla="*/ 0 w 135"/>
                <a:gd name="T3" fmla="*/ 39 h 62"/>
                <a:gd name="T4" fmla="*/ 38 w 135"/>
                <a:gd name="T5" fmla="*/ 29 h 62"/>
                <a:gd name="T6" fmla="*/ 78 w 135"/>
                <a:gd name="T7" fmla="*/ 0 h 62"/>
                <a:gd name="T8" fmla="*/ 108 w 135"/>
                <a:gd name="T9" fmla="*/ 3 h 62"/>
                <a:gd name="T10" fmla="*/ 116 w 135"/>
                <a:gd name="T11" fmla="*/ 4 h 62"/>
                <a:gd name="T12" fmla="*/ 135 w 135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62">
                  <a:moveTo>
                    <a:pt x="135" y="62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16" y="40"/>
                    <a:pt x="38" y="29"/>
                  </a:cubicBezTo>
                  <a:cubicBezTo>
                    <a:pt x="50" y="24"/>
                    <a:pt x="64" y="14"/>
                    <a:pt x="78" y="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16" y="4"/>
                    <a:pt x="116" y="4"/>
                    <a:pt x="116" y="4"/>
                  </a:cubicBezTo>
                  <a:lnTo>
                    <a:pt x="135" y="62"/>
                  </a:lnTo>
                  <a:close/>
                </a:path>
              </a:pathLst>
            </a:custGeom>
            <a:solidFill>
              <a:srgbClr val="CAD6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0" name="Freeform 57">
              <a:extLst>
                <a:ext uri="{FF2B5EF4-FFF2-40B4-BE49-F238E27FC236}">
                  <a16:creationId xmlns:a16="http://schemas.microsoft.com/office/drawing/2014/main" id="{1915FE8E-273D-4FAC-9421-B3AF2BF64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975" y="5249863"/>
              <a:ext cx="400050" cy="1065213"/>
            </a:xfrm>
            <a:custGeom>
              <a:avLst/>
              <a:gdLst>
                <a:gd name="T0" fmla="*/ 126 w 126"/>
                <a:gd name="T1" fmla="*/ 335 h 335"/>
                <a:gd name="T2" fmla="*/ 77 w 126"/>
                <a:gd name="T3" fmla="*/ 256 h 335"/>
                <a:gd name="T4" fmla="*/ 0 w 126"/>
                <a:gd name="T5" fmla="*/ 0 h 335"/>
                <a:gd name="T6" fmla="*/ 0 w 126"/>
                <a:gd name="T7" fmla="*/ 0 h 335"/>
                <a:gd name="T8" fmla="*/ 20 w 126"/>
                <a:gd name="T9" fmla="*/ 30 h 335"/>
                <a:gd name="T10" fmla="*/ 104 w 126"/>
                <a:gd name="T11" fmla="*/ 236 h 335"/>
                <a:gd name="T12" fmla="*/ 126 w 126"/>
                <a:gd name="T13" fmla="*/ 33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335">
                  <a:moveTo>
                    <a:pt x="126" y="335"/>
                  </a:moveTo>
                  <a:cubicBezTo>
                    <a:pt x="77" y="256"/>
                    <a:pt x="77" y="256"/>
                    <a:pt x="77" y="2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12"/>
                    <a:pt x="17" y="24"/>
                    <a:pt x="20" y="30"/>
                  </a:cubicBezTo>
                  <a:cubicBezTo>
                    <a:pt x="36" y="58"/>
                    <a:pt x="64" y="149"/>
                    <a:pt x="104" y="236"/>
                  </a:cubicBezTo>
                  <a:cubicBezTo>
                    <a:pt x="120" y="271"/>
                    <a:pt x="126" y="304"/>
                    <a:pt x="126" y="335"/>
                  </a:cubicBezTo>
                  <a:close/>
                </a:path>
              </a:pathLst>
            </a:custGeom>
            <a:solidFill>
              <a:srgbClr val="072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1" name="Freeform 58">
              <a:extLst>
                <a:ext uri="{FF2B5EF4-FFF2-40B4-BE49-F238E27FC236}">
                  <a16:creationId xmlns:a16="http://schemas.microsoft.com/office/drawing/2014/main" id="{F17A1661-0C89-4658-B94B-4E2375C57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9450" y="6391276"/>
              <a:ext cx="787400" cy="200025"/>
            </a:xfrm>
            <a:custGeom>
              <a:avLst/>
              <a:gdLst>
                <a:gd name="T0" fmla="*/ 248 w 248"/>
                <a:gd name="T1" fmla="*/ 0 h 63"/>
                <a:gd name="T2" fmla="*/ 245 w 248"/>
                <a:gd name="T3" fmla="*/ 20 h 63"/>
                <a:gd name="T4" fmla="*/ 0 w 248"/>
                <a:gd name="T5" fmla="*/ 41 h 63"/>
                <a:gd name="T6" fmla="*/ 1 w 248"/>
                <a:gd name="T7" fmla="*/ 20 h 63"/>
                <a:gd name="T8" fmla="*/ 1 w 248"/>
                <a:gd name="T9" fmla="*/ 20 h 63"/>
                <a:gd name="T10" fmla="*/ 248 w 248"/>
                <a:gd name="T1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" h="63">
                  <a:moveTo>
                    <a:pt x="248" y="0"/>
                  </a:moveTo>
                  <a:cubicBezTo>
                    <a:pt x="247" y="7"/>
                    <a:pt x="246" y="14"/>
                    <a:pt x="245" y="20"/>
                  </a:cubicBezTo>
                  <a:cubicBezTo>
                    <a:pt x="166" y="63"/>
                    <a:pt x="0" y="41"/>
                    <a:pt x="0" y="41"/>
                  </a:cubicBezTo>
                  <a:cubicBezTo>
                    <a:pt x="1" y="34"/>
                    <a:pt x="1" y="27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174" y="33"/>
                    <a:pt x="248" y="0"/>
                  </a:cubicBezTo>
                  <a:close/>
                </a:path>
              </a:pathLst>
            </a:custGeom>
            <a:solidFill>
              <a:srgbClr val="5B21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2" name="Freeform 59">
              <a:extLst>
                <a:ext uri="{FF2B5EF4-FFF2-40B4-BE49-F238E27FC236}">
                  <a16:creationId xmlns:a16="http://schemas.microsoft.com/office/drawing/2014/main" id="{B28797CE-805E-492E-927F-0DC98B759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24400" y="6629401"/>
              <a:ext cx="146050" cy="130175"/>
            </a:xfrm>
            <a:custGeom>
              <a:avLst/>
              <a:gdLst>
                <a:gd name="T0" fmla="*/ 46 w 46"/>
                <a:gd name="T1" fmla="*/ 20 h 41"/>
                <a:gd name="T2" fmla="*/ 45 w 46"/>
                <a:gd name="T3" fmla="*/ 21 h 41"/>
                <a:gd name="T4" fmla="*/ 24 w 46"/>
                <a:gd name="T5" fmla="*/ 41 h 41"/>
                <a:gd name="T6" fmla="*/ 19 w 46"/>
                <a:gd name="T7" fmla="*/ 35 h 41"/>
                <a:gd name="T8" fmla="*/ 0 w 46"/>
                <a:gd name="T9" fmla="*/ 15 h 41"/>
                <a:gd name="T10" fmla="*/ 26 w 46"/>
                <a:gd name="T11" fmla="*/ 0 h 41"/>
                <a:gd name="T12" fmla="*/ 41 w 46"/>
                <a:gd name="T13" fmla="*/ 15 h 41"/>
                <a:gd name="T14" fmla="*/ 46 w 46"/>
                <a:gd name="T15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1">
                  <a:moveTo>
                    <a:pt x="46" y="20"/>
                  </a:moveTo>
                  <a:cubicBezTo>
                    <a:pt x="46" y="20"/>
                    <a:pt x="45" y="21"/>
                    <a:pt x="45" y="21"/>
                  </a:cubicBezTo>
                  <a:cubicBezTo>
                    <a:pt x="39" y="28"/>
                    <a:pt x="32" y="35"/>
                    <a:pt x="24" y="41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41" y="15"/>
                    <a:pt x="41" y="15"/>
                    <a:pt x="41" y="15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3" name="Freeform 60">
              <a:extLst>
                <a:ext uri="{FF2B5EF4-FFF2-40B4-BE49-F238E27FC236}">
                  <a16:creationId xmlns:a16="http://schemas.microsoft.com/office/drawing/2014/main" id="{F34CFC8A-90F6-4A3B-816E-33C2C31E5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8525" y="6604001"/>
              <a:ext cx="257175" cy="228600"/>
            </a:xfrm>
            <a:custGeom>
              <a:avLst/>
              <a:gdLst>
                <a:gd name="T0" fmla="*/ 81 w 81"/>
                <a:gd name="T1" fmla="*/ 0 h 72"/>
                <a:gd name="T2" fmla="*/ 58 w 81"/>
                <a:gd name="T3" fmla="*/ 31 h 72"/>
                <a:gd name="T4" fmla="*/ 57 w 81"/>
                <a:gd name="T5" fmla="*/ 33 h 72"/>
                <a:gd name="T6" fmla="*/ 31 w 81"/>
                <a:gd name="T7" fmla="*/ 57 h 72"/>
                <a:gd name="T8" fmla="*/ 29 w 81"/>
                <a:gd name="T9" fmla="*/ 58 h 72"/>
                <a:gd name="T10" fmla="*/ 0 w 81"/>
                <a:gd name="T11" fmla="*/ 72 h 72"/>
                <a:gd name="T12" fmla="*/ 24 w 81"/>
                <a:gd name="T13" fmla="*/ 51 h 72"/>
                <a:gd name="T14" fmla="*/ 25 w 81"/>
                <a:gd name="T15" fmla="*/ 50 h 72"/>
                <a:gd name="T16" fmla="*/ 52 w 81"/>
                <a:gd name="T17" fmla="*/ 26 h 72"/>
                <a:gd name="T18" fmla="*/ 52 w 81"/>
                <a:gd name="T19" fmla="*/ 26 h 72"/>
                <a:gd name="T20" fmla="*/ 81 w 81"/>
                <a:gd name="T2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72">
                  <a:moveTo>
                    <a:pt x="81" y="0"/>
                  </a:moveTo>
                  <a:cubicBezTo>
                    <a:pt x="80" y="1"/>
                    <a:pt x="71" y="16"/>
                    <a:pt x="58" y="31"/>
                  </a:cubicBezTo>
                  <a:cubicBezTo>
                    <a:pt x="58" y="32"/>
                    <a:pt x="57" y="32"/>
                    <a:pt x="57" y="33"/>
                  </a:cubicBezTo>
                  <a:cubicBezTo>
                    <a:pt x="50" y="41"/>
                    <a:pt x="41" y="50"/>
                    <a:pt x="31" y="57"/>
                  </a:cubicBezTo>
                  <a:cubicBezTo>
                    <a:pt x="30" y="57"/>
                    <a:pt x="30" y="58"/>
                    <a:pt x="29" y="58"/>
                  </a:cubicBezTo>
                  <a:cubicBezTo>
                    <a:pt x="20" y="65"/>
                    <a:pt x="10" y="70"/>
                    <a:pt x="0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26"/>
                    <a:pt x="52" y="26"/>
                    <a:pt x="52" y="26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rgbClr val="5B21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4" name="Freeform 61">
              <a:extLst>
                <a:ext uri="{FF2B5EF4-FFF2-40B4-BE49-F238E27FC236}">
                  <a16:creationId xmlns:a16="http://schemas.microsoft.com/office/drawing/2014/main" id="{6282FF73-D6C8-4E73-BB9C-A367F8BC4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10100" y="4625976"/>
              <a:ext cx="104775" cy="161925"/>
            </a:xfrm>
            <a:custGeom>
              <a:avLst/>
              <a:gdLst>
                <a:gd name="T0" fmla="*/ 6 w 33"/>
                <a:gd name="T1" fmla="*/ 35 h 51"/>
                <a:gd name="T2" fmla="*/ 31 w 33"/>
                <a:gd name="T3" fmla="*/ 43 h 51"/>
                <a:gd name="T4" fmla="*/ 32 w 33"/>
                <a:gd name="T5" fmla="*/ 17 h 51"/>
                <a:gd name="T6" fmla="*/ 7 w 33"/>
                <a:gd name="T7" fmla="*/ 9 h 51"/>
                <a:gd name="T8" fmla="*/ 6 w 33"/>
                <a:gd name="T9" fmla="*/ 3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51">
                  <a:moveTo>
                    <a:pt x="6" y="35"/>
                  </a:moveTo>
                  <a:cubicBezTo>
                    <a:pt x="13" y="44"/>
                    <a:pt x="28" y="51"/>
                    <a:pt x="31" y="43"/>
                  </a:cubicBezTo>
                  <a:cubicBezTo>
                    <a:pt x="33" y="37"/>
                    <a:pt x="33" y="27"/>
                    <a:pt x="32" y="17"/>
                  </a:cubicBezTo>
                  <a:cubicBezTo>
                    <a:pt x="30" y="1"/>
                    <a:pt x="15" y="0"/>
                    <a:pt x="7" y="9"/>
                  </a:cubicBezTo>
                  <a:cubicBezTo>
                    <a:pt x="2" y="16"/>
                    <a:pt x="0" y="26"/>
                    <a:pt x="6" y="35"/>
                  </a:cubicBezTo>
                  <a:close/>
                </a:path>
              </a:pathLst>
            </a:custGeom>
            <a:solidFill>
              <a:srgbClr val="F6BE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5" name="Freeform 62">
              <a:extLst>
                <a:ext uri="{FF2B5EF4-FFF2-40B4-BE49-F238E27FC236}">
                  <a16:creationId xmlns:a16="http://schemas.microsoft.com/office/drawing/2014/main" id="{93888F6B-F3C6-4D84-B875-192DA0DCA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42150" y="4321176"/>
              <a:ext cx="600075" cy="679450"/>
            </a:xfrm>
            <a:custGeom>
              <a:avLst/>
              <a:gdLst>
                <a:gd name="T0" fmla="*/ 116 w 189"/>
                <a:gd name="T1" fmla="*/ 162 h 214"/>
                <a:gd name="T2" fmla="*/ 54 w 189"/>
                <a:gd name="T3" fmla="*/ 204 h 214"/>
                <a:gd name="T4" fmla="*/ 23 w 189"/>
                <a:gd name="T5" fmla="*/ 193 h 214"/>
                <a:gd name="T6" fmla="*/ 15 w 189"/>
                <a:gd name="T7" fmla="*/ 162 h 214"/>
                <a:gd name="T8" fmla="*/ 0 w 189"/>
                <a:gd name="T9" fmla="*/ 157 h 214"/>
                <a:gd name="T10" fmla="*/ 20 w 189"/>
                <a:gd name="T11" fmla="*/ 117 h 214"/>
                <a:gd name="T12" fmla="*/ 31 w 189"/>
                <a:gd name="T13" fmla="*/ 44 h 214"/>
                <a:gd name="T14" fmla="*/ 109 w 189"/>
                <a:gd name="T15" fmla="*/ 3 h 214"/>
                <a:gd name="T16" fmla="*/ 171 w 189"/>
                <a:gd name="T17" fmla="*/ 33 h 214"/>
                <a:gd name="T18" fmla="*/ 188 w 189"/>
                <a:gd name="T19" fmla="*/ 91 h 214"/>
                <a:gd name="T20" fmla="*/ 142 w 189"/>
                <a:gd name="T21" fmla="*/ 157 h 214"/>
                <a:gd name="T22" fmla="*/ 116 w 189"/>
                <a:gd name="T23" fmla="*/ 162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9" h="214">
                  <a:moveTo>
                    <a:pt x="116" y="162"/>
                  </a:moveTo>
                  <a:cubicBezTo>
                    <a:pt x="116" y="162"/>
                    <a:pt x="73" y="194"/>
                    <a:pt x="54" y="204"/>
                  </a:cubicBezTo>
                  <a:cubicBezTo>
                    <a:pt x="35" y="214"/>
                    <a:pt x="28" y="209"/>
                    <a:pt x="23" y="193"/>
                  </a:cubicBezTo>
                  <a:cubicBezTo>
                    <a:pt x="18" y="177"/>
                    <a:pt x="15" y="162"/>
                    <a:pt x="15" y="162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19" y="133"/>
                    <a:pt x="20" y="117"/>
                  </a:cubicBezTo>
                  <a:cubicBezTo>
                    <a:pt x="22" y="101"/>
                    <a:pt x="13" y="65"/>
                    <a:pt x="31" y="44"/>
                  </a:cubicBezTo>
                  <a:cubicBezTo>
                    <a:pt x="50" y="23"/>
                    <a:pt x="84" y="0"/>
                    <a:pt x="109" y="3"/>
                  </a:cubicBezTo>
                  <a:cubicBezTo>
                    <a:pt x="134" y="6"/>
                    <a:pt x="164" y="19"/>
                    <a:pt x="171" y="33"/>
                  </a:cubicBezTo>
                  <a:cubicBezTo>
                    <a:pt x="178" y="47"/>
                    <a:pt x="188" y="68"/>
                    <a:pt x="188" y="91"/>
                  </a:cubicBezTo>
                  <a:cubicBezTo>
                    <a:pt x="189" y="114"/>
                    <a:pt x="168" y="151"/>
                    <a:pt x="142" y="157"/>
                  </a:cubicBezTo>
                  <a:cubicBezTo>
                    <a:pt x="116" y="162"/>
                    <a:pt x="116" y="162"/>
                    <a:pt x="116" y="162"/>
                  </a:cubicBezTo>
                  <a:close/>
                </a:path>
              </a:pathLst>
            </a:custGeom>
            <a:solidFill>
              <a:srgbClr val="FF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6" name="Freeform 63">
              <a:extLst>
                <a:ext uri="{FF2B5EF4-FFF2-40B4-BE49-F238E27FC236}">
                  <a16:creationId xmlns:a16="http://schemas.microsoft.com/office/drawing/2014/main" id="{57F87F67-747B-4A2D-AC14-0EB8147EB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05625" y="4264026"/>
              <a:ext cx="806450" cy="577850"/>
            </a:xfrm>
            <a:custGeom>
              <a:avLst/>
              <a:gdLst>
                <a:gd name="T0" fmla="*/ 240 w 254"/>
                <a:gd name="T1" fmla="*/ 66 h 182"/>
                <a:gd name="T2" fmla="*/ 240 w 254"/>
                <a:gd name="T3" fmla="*/ 55 h 182"/>
                <a:gd name="T4" fmla="*/ 182 w 254"/>
                <a:gd name="T5" fmla="*/ 1 h 182"/>
                <a:gd name="T6" fmla="*/ 31 w 254"/>
                <a:gd name="T7" fmla="*/ 7 h 182"/>
                <a:gd name="T8" fmla="*/ 12 w 254"/>
                <a:gd name="T9" fmla="*/ 46 h 182"/>
                <a:gd name="T10" fmla="*/ 73 w 254"/>
                <a:gd name="T11" fmla="*/ 77 h 182"/>
                <a:gd name="T12" fmla="*/ 80 w 254"/>
                <a:gd name="T13" fmla="*/ 77 h 182"/>
                <a:gd name="T14" fmla="*/ 117 w 254"/>
                <a:gd name="T15" fmla="*/ 114 h 182"/>
                <a:gd name="T16" fmla="*/ 126 w 254"/>
                <a:gd name="T17" fmla="*/ 147 h 182"/>
                <a:gd name="T18" fmla="*/ 142 w 254"/>
                <a:gd name="T19" fmla="*/ 109 h 182"/>
                <a:gd name="T20" fmla="*/ 171 w 254"/>
                <a:gd name="T21" fmla="*/ 139 h 182"/>
                <a:gd name="T22" fmla="*/ 235 w 254"/>
                <a:gd name="T23" fmla="*/ 140 h 182"/>
                <a:gd name="T24" fmla="*/ 240 w 254"/>
                <a:gd name="T25" fmla="*/ 6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4" h="182">
                  <a:moveTo>
                    <a:pt x="240" y="66"/>
                  </a:moveTo>
                  <a:cubicBezTo>
                    <a:pt x="240" y="55"/>
                    <a:pt x="240" y="55"/>
                    <a:pt x="240" y="55"/>
                  </a:cubicBezTo>
                  <a:cubicBezTo>
                    <a:pt x="239" y="24"/>
                    <a:pt x="212" y="0"/>
                    <a:pt x="182" y="1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11" y="8"/>
                    <a:pt x="0" y="30"/>
                    <a:pt x="12" y="46"/>
                  </a:cubicBezTo>
                  <a:cubicBezTo>
                    <a:pt x="25" y="66"/>
                    <a:pt x="48" y="78"/>
                    <a:pt x="73" y="77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90" y="84"/>
                    <a:pt x="111" y="100"/>
                    <a:pt x="117" y="114"/>
                  </a:cubicBezTo>
                  <a:cubicBezTo>
                    <a:pt x="124" y="133"/>
                    <a:pt x="126" y="147"/>
                    <a:pt x="126" y="147"/>
                  </a:cubicBezTo>
                  <a:cubicBezTo>
                    <a:pt x="126" y="147"/>
                    <a:pt x="135" y="109"/>
                    <a:pt x="142" y="109"/>
                  </a:cubicBezTo>
                  <a:cubicBezTo>
                    <a:pt x="150" y="109"/>
                    <a:pt x="171" y="126"/>
                    <a:pt x="171" y="139"/>
                  </a:cubicBezTo>
                  <a:cubicBezTo>
                    <a:pt x="171" y="152"/>
                    <a:pt x="204" y="182"/>
                    <a:pt x="235" y="140"/>
                  </a:cubicBezTo>
                  <a:cubicBezTo>
                    <a:pt x="254" y="112"/>
                    <a:pt x="247" y="83"/>
                    <a:pt x="240" y="66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7" name="Freeform 64">
              <a:extLst>
                <a:ext uri="{FF2B5EF4-FFF2-40B4-BE49-F238E27FC236}">
                  <a16:creationId xmlns:a16="http://schemas.microsoft.com/office/drawing/2014/main" id="{3E729BAC-56D8-419C-B7FD-106F437C7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40600" y="4635501"/>
              <a:ext cx="88900" cy="165100"/>
            </a:xfrm>
            <a:custGeom>
              <a:avLst/>
              <a:gdLst>
                <a:gd name="T0" fmla="*/ 24 w 28"/>
                <a:gd name="T1" fmla="*/ 34 h 52"/>
                <a:gd name="T2" fmla="*/ 4 w 28"/>
                <a:gd name="T3" fmla="*/ 45 h 52"/>
                <a:gd name="T4" fmla="*/ 0 w 28"/>
                <a:gd name="T5" fmla="*/ 19 h 52"/>
                <a:gd name="T6" fmla="*/ 20 w 28"/>
                <a:gd name="T7" fmla="*/ 8 h 52"/>
                <a:gd name="T8" fmla="*/ 24 w 28"/>
                <a:gd name="T9" fmla="*/ 3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2">
                  <a:moveTo>
                    <a:pt x="24" y="34"/>
                  </a:moveTo>
                  <a:cubicBezTo>
                    <a:pt x="19" y="44"/>
                    <a:pt x="7" y="52"/>
                    <a:pt x="4" y="45"/>
                  </a:cubicBezTo>
                  <a:cubicBezTo>
                    <a:pt x="2" y="39"/>
                    <a:pt x="0" y="29"/>
                    <a:pt x="0" y="19"/>
                  </a:cubicBezTo>
                  <a:cubicBezTo>
                    <a:pt x="0" y="3"/>
                    <a:pt x="12" y="0"/>
                    <a:pt x="20" y="8"/>
                  </a:cubicBezTo>
                  <a:cubicBezTo>
                    <a:pt x="25" y="14"/>
                    <a:pt x="28" y="24"/>
                    <a:pt x="24" y="34"/>
                  </a:cubicBezTo>
                  <a:close/>
                </a:path>
              </a:pathLst>
            </a:custGeom>
            <a:solidFill>
              <a:srgbClr val="FBA0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B2E2EEEE-7870-4241-A902-2DC9503FC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7050" y="4225926"/>
              <a:ext cx="733425" cy="523875"/>
            </a:xfrm>
            <a:custGeom>
              <a:avLst/>
              <a:gdLst>
                <a:gd name="T0" fmla="*/ 183 w 231"/>
                <a:gd name="T1" fmla="*/ 11 h 165"/>
                <a:gd name="T2" fmla="*/ 153 w 231"/>
                <a:gd name="T3" fmla="*/ 21 h 165"/>
                <a:gd name="T4" fmla="*/ 119 w 231"/>
                <a:gd name="T5" fmla="*/ 0 h 165"/>
                <a:gd name="T6" fmla="*/ 83 w 231"/>
                <a:gd name="T7" fmla="*/ 24 h 165"/>
                <a:gd name="T8" fmla="*/ 53 w 231"/>
                <a:gd name="T9" fmla="*/ 15 h 165"/>
                <a:gd name="T10" fmla="*/ 0 w 231"/>
                <a:gd name="T11" fmla="*/ 67 h 165"/>
                <a:gd name="T12" fmla="*/ 3 w 231"/>
                <a:gd name="T13" fmla="*/ 82 h 165"/>
                <a:gd name="T14" fmla="*/ 0 w 231"/>
                <a:gd name="T15" fmla="*/ 93 h 165"/>
                <a:gd name="T16" fmla="*/ 9 w 231"/>
                <a:gd name="T17" fmla="*/ 114 h 165"/>
                <a:gd name="T18" fmla="*/ 5 w 231"/>
                <a:gd name="T19" fmla="*/ 129 h 165"/>
                <a:gd name="T20" fmla="*/ 41 w 231"/>
                <a:gd name="T21" fmla="*/ 165 h 165"/>
                <a:gd name="T22" fmla="*/ 76 w 231"/>
                <a:gd name="T23" fmla="*/ 136 h 165"/>
                <a:gd name="T24" fmla="*/ 110 w 231"/>
                <a:gd name="T25" fmla="*/ 123 h 165"/>
                <a:gd name="T26" fmla="*/ 123 w 231"/>
                <a:gd name="T27" fmla="*/ 139 h 165"/>
                <a:gd name="T28" fmla="*/ 129 w 231"/>
                <a:gd name="T29" fmla="*/ 139 h 165"/>
                <a:gd name="T30" fmla="*/ 158 w 231"/>
                <a:gd name="T31" fmla="*/ 101 h 165"/>
                <a:gd name="T32" fmla="*/ 158 w 231"/>
                <a:gd name="T33" fmla="*/ 101 h 165"/>
                <a:gd name="T34" fmla="*/ 183 w 231"/>
                <a:gd name="T35" fmla="*/ 108 h 165"/>
                <a:gd name="T36" fmla="*/ 231 w 231"/>
                <a:gd name="T37" fmla="*/ 59 h 165"/>
                <a:gd name="T38" fmla="*/ 183 w 231"/>
                <a:gd name="T39" fmla="*/ 11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1" h="165">
                  <a:moveTo>
                    <a:pt x="183" y="11"/>
                  </a:moveTo>
                  <a:cubicBezTo>
                    <a:pt x="172" y="11"/>
                    <a:pt x="161" y="15"/>
                    <a:pt x="153" y="21"/>
                  </a:cubicBezTo>
                  <a:cubicBezTo>
                    <a:pt x="147" y="9"/>
                    <a:pt x="134" y="0"/>
                    <a:pt x="119" y="0"/>
                  </a:cubicBezTo>
                  <a:cubicBezTo>
                    <a:pt x="102" y="0"/>
                    <a:pt x="88" y="10"/>
                    <a:pt x="83" y="24"/>
                  </a:cubicBezTo>
                  <a:cubicBezTo>
                    <a:pt x="74" y="18"/>
                    <a:pt x="64" y="15"/>
                    <a:pt x="53" y="15"/>
                  </a:cubicBezTo>
                  <a:cubicBezTo>
                    <a:pt x="24" y="15"/>
                    <a:pt x="0" y="38"/>
                    <a:pt x="0" y="67"/>
                  </a:cubicBezTo>
                  <a:cubicBezTo>
                    <a:pt x="0" y="72"/>
                    <a:pt x="1" y="77"/>
                    <a:pt x="3" y="82"/>
                  </a:cubicBezTo>
                  <a:cubicBezTo>
                    <a:pt x="1" y="86"/>
                    <a:pt x="0" y="89"/>
                    <a:pt x="0" y="93"/>
                  </a:cubicBezTo>
                  <a:cubicBezTo>
                    <a:pt x="0" y="101"/>
                    <a:pt x="4" y="109"/>
                    <a:pt x="9" y="114"/>
                  </a:cubicBezTo>
                  <a:cubicBezTo>
                    <a:pt x="7" y="119"/>
                    <a:pt x="5" y="124"/>
                    <a:pt x="5" y="129"/>
                  </a:cubicBezTo>
                  <a:cubicBezTo>
                    <a:pt x="5" y="149"/>
                    <a:pt x="21" y="165"/>
                    <a:pt x="41" y="165"/>
                  </a:cubicBezTo>
                  <a:cubicBezTo>
                    <a:pt x="58" y="165"/>
                    <a:pt x="73" y="152"/>
                    <a:pt x="76" y="136"/>
                  </a:cubicBezTo>
                  <a:cubicBezTo>
                    <a:pt x="83" y="130"/>
                    <a:pt x="99" y="118"/>
                    <a:pt x="110" y="123"/>
                  </a:cubicBezTo>
                  <a:cubicBezTo>
                    <a:pt x="117" y="126"/>
                    <a:pt x="121" y="133"/>
                    <a:pt x="123" y="139"/>
                  </a:cubicBezTo>
                  <a:cubicBezTo>
                    <a:pt x="124" y="142"/>
                    <a:pt x="128" y="142"/>
                    <a:pt x="129" y="139"/>
                  </a:cubicBezTo>
                  <a:cubicBezTo>
                    <a:pt x="133" y="124"/>
                    <a:pt x="142" y="105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65" y="105"/>
                    <a:pt x="174" y="108"/>
                    <a:pt x="183" y="108"/>
                  </a:cubicBezTo>
                  <a:cubicBezTo>
                    <a:pt x="209" y="108"/>
                    <a:pt x="231" y="86"/>
                    <a:pt x="231" y="59"/>
                  </a:cubicBezTo>
                  <a:cubicBezTo>
                    <a:pt x="231" y="33"/>
                    <a:pt x="209" y="11"/>
                    <a:pt x="183" y="11"/>
                  </a:cubicBezTo>
                  <a:close/>
                </a:path>
              </a:pathLst>
            </a:custGeom>
            <a:solidFill>
              <a:srgbClr val="E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69" name="Freeform 66">
              <a:extLst>
                <a:ext uri="{FF2B5EF4-FFF2-40B4-BE49-F238E27FC236}">
                  <a16:creationId xmlns:a16="http://schemas.microsoft.com/office/drawing/2014/main" id="{F7DA9A31-10CE-42DC-8429-5276DF226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1700" y="4667251"/>
              <a:ext cx="234950" cy="317500"/>
            </a:xfrm>
            <a:custGeom>
              <a:avLst/>
              <a:gdLst>
                <a:gd name="T0" fmla="*/ 74 w 74"/>
                <a:gd name="T1" fmla="*/ 56 h 100"/>
                <a:gd name="T2" fmla="*/ 67 w 74"/>
                <a:gd name="T3" fmla="*/ 66 h 100"/>
                <a:gd name="T4" fmla="*/ 65 w 74"/>
                <a:gd name="T5" fmla="*/ 78 h 100"/>
                <a:gd name="T6" fmla="*/ 65 w 74"/>
                <a:gd name="T7" fmla="*/ 78 h 100"/>
                <a:gd name="T8" fmla="*/ 49 w 74"/>
                <a:gd name="T9" fmla="*/ 98 h 100"/>
                <a:gd name="T10" fmla="*/ 6 w 74"/>
                <a:gd name="T11" fmla="*/ 77 h 100"/>
                <a:gd name="T12" fmla="*/ 5 w 74"/>
                <a:gd name="T13" fmla="*/ 0 h 100"/>
                <a:gd name="T14" fmla="*/ 11 w 74"/>
                <a:gd name="T15" fmla="*/ 0 h 100"/>
                <a:gd name="T16" fmla="*/ 29 w 74"/>
                <a:gd name="T17" fmla="*/ 49 h 100"/>
                <a:gd name="T18" fmla="*/ 74 w 74"/>
                <a:gd name="T19" fmla="*/ 5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100">
                  <a:moveTo>
                    <a:pt x="74" y="56"/>
                  </a:moveTo>
                  <a:cubicBezTo>
                    <a:pt x="72" y="59"/>
                    <a:pt x="69" y="62"/>
                    <a:pt x="67" y="66"/>
                  </a:cubicBezTo>
                  <a:cubicBezTo>
                    <a:pt x="66" y="70"/>
                    <a:pt x="65" y="73"/>
                    <a:pt x="65" y="78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64" y="97"/>
                    <a:pt x="58" y="96"/>
                    <a:pt x="49" y="98"/>
                  </a:cubicBezTo>
                  <a:cubicBezTo>
                    <a:pt x="42" y="100"/>
                    <a:pt x="25" y="89"/>
                    <a:pt x="6" y="77"/>
                  </a:cubicBezTo>
                  <a:cubicBezTo>
                    <a:pt x="0" y="65"/>
                    <a:pt x="5" y="0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12"/>
                    <a:pt x="29" y="49"/>
                    <a:pt x="29" y="49"/>
                  </a:cubicBezTo>
                  <a:cubicBezTo>
                    <a:pt x="30" y="49"/>
                    <a:pt x="54" y="48"/>
                    <a:pt x="74" y="56"/>
                  </a:cubicBezTo>
                  <a:close/>
                </a:path>
              </a:pathLst>
            </a:custGeom>
            <a:solidFill>
              <a:srgbClr val="E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0" name="Freeform 67">
              <a:extLst>
                <a:ext uri="{FF2B5EF4-FFF2-40B4-BE49-F238E27FC236}">
                  <a16:creationId xmlns:a16="http://schemas.microsoft.com/office/drawing/2014/main" id="{DD5C155F-D6A6-4987-A492-91BE2F16EB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6800" y="4870451"/>
              <a:ext cx="47625" cy="44450"/>
            </a:xfrm>
            <a:custGeom>
              <a:avLst/>
              <a:gdLst>
                <a:gd name="T0" fmla="*/ 15 w 15"/>
                <a:gd name="T1" fmla="*/ 2 h 14"/>
                <a:gd name="T2" fmla="*/ 13 w 15"/>
                <a:gd name="T3" fmla="*/ 14 h 14"/>
                <a:gd name="T4" fmla="*/ 4 w 15"/>
                <a:gd name="T5" fmla="*/ 9 h 14"/>
                <a:gd name="T6" fmla="*/ 8 w 15"/>
                <a:gd name="T7" fmla="*/ 1 h 14"/>
                <a:gd name="T8" fmla="*/ 14 w 15"/>
                <a:gd name="T9" fmla="*/ 2 h 14"/>
                <a:gd name="T10" fmla="*/ 15 w 15"/>
                <a:gd name="T1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4">
                  <a:moveTo>
                    <a:pt x="15" y="2"/>
                  </a:moveTo>
                  <a:cubicBezTo>
                    <a:pt x="14" y="6"/>
                    <a:pt x="13" y="9"/>
                    <a:pt x="13" y="14"/>
                  </a:cubicBezTo>
                  <a:cubicBezTo>
                    <a:pt x="10" y="13"/>
                    <a:pt x="7" y="11"/>
                    <a:pt x="4" y="9"/>
                  </a:cubicBezTo>
                  <a:cubicBezTo>
                    <a:pt x="0" y="6"/>
                    <a:pt x="3" y="0"/>
                    <a:pt x="8" y="1"/>
                  </a:cubicBezTo>
                  <a:cubicBezTo>
                    <a:pt x="10" y="1"/>
                    <a:pt x="12" y="2"/>
                    <a:pt x="14" y="2"/>
                  </a:cubicBezTo>
                  <a:cubicBezTo>
                    <a:pt x="14" y="2"/>
                    <a:pt x="15" y="2"/>
                    <a:pt x="15" y="2"/>
                  </a:cubicBezTo>
                  <a:close/>
                </a:path>
              </a:pathLst>
            </a:custGeom>
            <a:solidFill>
              <a:srgbClr val="FBC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1" name="Freeform 68">
              <a:extLst>
                <a:ext uri="{FF2B5EF4-FFF2-40B4-BE49-F238E27FC236}">
                  <a16:creationId xmlns:a16="http://schemas.microsoft.com/office/drawing/2014/main" id="{EB475CE4-1FBB-4C37-A3D5-8CD0EA102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3100" y="5672138"/>
              <a:ext cx="482600" cy="801688"/>
            </a:xfrm>
            <a:custGeom>
              <a:avLst/>
              <a:gdLst>
                <a:gd name="T0" fmla="*/ 152 w 152"/>
                <a:gd name="T1" fmla="*/ 246 h 252"/>
                <a:gd name="T2" fmla="*/ 3 w 152"/>
                <a:gd name="T3" fmla="*/ 246 h 252"/>
                <a:gd name="T4" fmla="*/ 3 w 152"/>
                <a:gd name="T5" fmla="*/ 246 h 252"/>
                <a:gd name="T6" fmla="*/ 12 w 152"/>
                <a:gd name="T7" fmla="*/ 185 h 252"/>
                <a:gd name="T8" fmla="*/ 0 w 152"/>
                <a:gd name="T9" fmla="*/ 5 h 252"/>
                <a:gd name="T10" fmla="*/ 76 w 152"/>
                <a:gd name="T11" fmla="*/ 0 h 252"/>
                <a:gd name="T12" fmla="*/ 76 w 152"/>
                <a:gd name="T13" fmla="*/ 24 h 252"/>
                <a:gd name="T14" fmla="*/ 152 w 152"/>
                <a:gd name="T15" fmla="*/ 24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2" h="252">
                  <a:moveTo>
                    <a:pt x="152" y="246"/>
                  </a:moveTo>
                  <a:cubicBezTo>
                    <a:pt x="79" y="252"/>
                    <a:pt x="3" y="246"/>
                    <a:pt x="3" y="246"/>
                  </a:cubicBezTo>
                  <a:cubicBezTo>
                    <a:pt x="3" y="246"/>
                    <a:pt x="3" y="246"/>
                    <a:pt x="3" y="246"/>
                  </a:cubicBezTo>
                  <a:cubicBezTo>
                    <a:pt x="5" y="219"/>
                    <a:pt x="9" y="195"/>
                    <a:pt x="12" y="185"/>
                  </a:cubicBezTo>
                  <a:cubicBezTo>
                    <a:pt x="17" y="172"/>
                    <a:pt x="9" y="87"/>
                    <a:pt x="0" y="5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76" y="9"/>
                    <a:pt x="76" y="24"/>
                  </a:cubicBezTo>
                  <a:cubicBezTo>
                    <a:pt x="78" y="73"/>
                    <a:pt x="90" y="181"/>
                    <a:pt x="152" y="246"/>
                  </a:cubicBezTo>
                  <a:close/>
                </a:path>
              </a:pathLst>
            </a:custGeom>
            <a:solidFill>
              <a:srgbClr val="B3C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2" name="Freeform 69">
              <a:extLst>
                <a:ext uri="{FF2B5EF4-FFF2-40B4-BE49-F238E27FC236}">
                  <a16:creationId xmlns:a16="http://schemas.microsoft.com/office/drawing/2014/main" id="{D71961F9-6531-4C70-BDA7-60546DF17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76750" y="5411788"/>
              <a:ext cx="295275" cy="419100"/>
            </a:xfrm>
            <a:custGeom>
              <a:avLst/>
              <a:gdLst>
                <a:gd name="T0" fmla="*/ 93 w 93"/>
                <a:gd name="T1" fmla="*/ 0 h 132"/>
                <a:gd name="T2" fmla="*/ 79 w 93"/>
                <a:gd name="T3" fmla="*/ 122 h 132"/>
                <a:gd name="T4" fmla="*/ 7 w 93"/>
                <a:gd name="T5" fmla="*/ 132 h 132"/>
                <a:gd name="T6" fmla="*/ 2 w 93"/>
                <a:gd name="T7" fmla="*/ 87 h 132"/>
                <a:gd name="T8" fmla="*/ 0 w 93"/>
                <a:gd name="T9" fmla="*/ 70 h 132"/>
                <a:gd name="T10" fmla="*/ 93 w 93"/>
                <a:gd name="T1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32">
                  <a:moveTo>
                    <a:pt x="93" y="0"/>
                  </a:moveTo>
                  <a:cubicBezTo>
                    <a:pt x="93" y="0"/>
                    <a:pt x="92" y="82"/>
                    <a:pt x="79" y="12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5" y="117"/>
                    <a:pt x="3" y="102"/>
                    <a:pt x="2" y="87"/>
                  </a:cubicBezTo>
                  <a:cubicBezTo>
                    <a:pt x="1" y="81"/>
                    <a:pt x="0" y="76"/>
                    <a:pt x="0" y="70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rgbClr val="B3CA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3" name="Freeform 70">
              <a:extLst>
                <a:ext uri="{FF2B5EF4-FFF2-40B4-BE49-F238E27FC236}">
                  <a16:creationId xmlns:a16="http://schemas.microsoft.com/office/drawing/2014/main" id="{0F040843-38C7-41A5-B0DB-2B1D61870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8000" y="5173663"/>
              <a:ext cx="536575" cy="1535113"/>
            </a:xfrm>
            <a:custGeom>
              <a:avLst/>
              <a:gdLst>
                <a:gd name="T0" fmla="*/ 69 w 169"/>
                <a:gd name="T1" fmla="*/ 7 h 483"/>
                <a:gd name="T2" fmla="*/ 43 w 169"/>
                <a:gd name="T3" fmla="*/ 27 h 483"/>
                <a:gd name="T4" fmla="*/ 7 w 169"/>
                <a:gd name="T5" fmla="*/ 148 h 483"/>
                <a:gd name="T6" fmla="*/ 1 w 169"/>
                <a:gd name="T7" fmla="*/ 279 h 483"/>
                <a:gd name="T8" fmla="*/ 4 w 169"/>
                <a:gd name="T9" fmla="*/ 291 h 483"/>
                <a:gd name="T10" fmla="*/ 103 w 169"/>
                <a:gd name="T11" fmla="*/ 463 h 483"/>
                <a:gd name="T12" fmla="*/ 155 w 169"/>
                <a:gd name="T13" fmla="*/ 472 h 483"/>
                <a:gd name="T14" fmla="*/ 164 w 169"/>
                <a:gd name="T15" fmla="*/ 462 h 483"/>
                <a:gd name="T16" fmla="*/ 102 w 169"/>
                <a:gd name="T17" fmla="*/ 292 h 483"/>
                <a:gd name="T18" fmla="*/ 100 w 169"/>
                <a:gd name="T19" fmla="*/ 266 h 483"/>
                <a:gd name="T20" fmla="*/ 144 w 169"/>
                <a:gd name="T21" fmla="*/ 61 h 483"/>
                <a:gd name="T22" fmla="*/ 136 w 169"/>
                <a:gd name="T23" fmla="*/ 38 h 483"/>
                <a:gd name="T24" fmla="*/ 87 w 169"/>
                <a:gd name="T25" fmla="*/ 4 h 483"/>
                <a:gd name="T26" fmla="*/ 69 w 169"/>
                <a:gd name="T27" fmla="*/ 7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483">
                  <a:moveTo>
                    <a:pt x="69" y="7"/>
                  </a:moveTo>
                  <a:cubicBezTo>
                    <a:pt x="57" y="10"/>
                    <a:pt x="48" y="17"/>
                    <a:pt x="43" y="27"/>
                  </a:cubicBezTo>
                  <a:cubicBezTo>
                    <a:pt x="32" y="47"/>
                    <a:pt x="14" y="67"/>
                    <a:pt x="7" y="148"/>
                  </a:cubicBezTo>
                  <a:cubicBezTo>
                    <a:pt x="0" y="232"/>
                    <a:pt x="0" y="266"/>
                    <a:pt x="1" y="279"/>
                  </a:cubicBezTo>
                  <a:cubicBezTo>
                    <a:pt x="2" y="283"/>
                    <a:pt x="3" y="287"/>
                    <a:pt x="4" y="291"/>
                  </a:cubicBezTo>
                  <a:cubicBezTo>
                    <a:pt x="13" y="312"/>
                    <a:pt x="51" y="399"/>
                    <a:pt x="103" y="463"/>
                  </a:cubicBezTo>
                  <a:cubicBezTo>
                    <a:pt x="115" y="479"/>
                    <a:pt x="138" y="483"/>
                    <a:pt x="155" y="472"/>
                  </a:cubicBezTo>
                  <a:cubicBezTo>
                    <a:pt x="159" y="469"/>
                    <a:pt x="162" y="466"/>
                    <a:pt x="164" y="462"/>
                  </a:cubicBezTo>
                  <a:cubicBezTo>
                    <a:pt x="169" y="449"/>
                    <a:pt x="119" y="332"/>
                    <a:pt x="102" y="292"/>
                  </a:cubicBezTo>
                  <a:cubicBezTo>
                    <a:pt x="99" y="284"/>
                    <a:pt x="98" y="275"/>
                    <a:pt x="100" y="266"/>
                  </a:cubicBezTo>
                  <a:cubicBezTo>
                    <a:pt x="112" y="224"/>
                    <a:pt x="146" y="92"/>
                    <a:pt x="144" y="61"/>
                  </a:cubicBezTo>
                  <a:cubicBezTo>
                    <a:pt x="144" y="61"/>
                    <a:pt x="143" y="52"/>
                    <a:pt x="136" y="38"/>
                  </a:cubicBezTo>
                  <a:cubicBezTo>
                    <a:pt x="130" y="24"/>
                    <a:pt x="106" y="0"/>
                    <a:pt x="87" y="4"/>
                  </a:cubicBezTo>
                  <a:cubicBezTo>
                    <a:pt x="79" y="5"/>
                    <a:pt x="73" y="6"/>
                    <a:pt x="69" y="7"/>
                  </a:cubicBezTo>
                  <a:close/>
                </a:path>
              </a:pathLst>
            </a:custGeom>
            <a:solidFill>
              <a:srgbClr val="E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4" name="Freeform 71">
              <a:extLst>
                <a:ext uri="{FF2B5EF4-FFF2-40B4-BE49-F238E27FC236}">
                  <a16:creationId xmlns:a16="http://schemas.microsoft.com/office/drawing/2014/main" id="{B089792F-AC08-49FE-9F8B-430055BD2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51350" y="5019676"/>
              <a:ext cx="247650" cy="160338"/>
            </a:xfrm>
            <a:custGeom>
              <a:avLst/>
              <a:gdLst>
                <a:gd name="T0" fmla="*/ 78 w 78"/>
                <a:gd name="T1" fmla="*/ 10 h 50"/>
                <a:gd name="T2" fmla="*/ 38 w 78"/>
                <a:gd name="T3" fmla="*/ 39 h 50"/>
                <a:gd name="T4" fmla="*/ 0 w 78"/>
                <a:gd name="T5" fmla="*/ 49 h 50"/>
                <a:gd name="T6" fmla="*/ 2 w 78"/>
                <a:gd name="T7" fmla="*/ 0 h 50"/>
                <a:gd name="T8" fmla="*/ 15 w 78"/>
                <a:gd name="T9" fmla="*/ 2 h 50"/>
                <a:gd name="T10" fmla="*/ 78 w 78"/>
                <a:gd name="T11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50">
                  <a:moveTo>
                    <a:pt x="78" y="10"/>
                  </a:moveTo>
                  <a:cubicBezTo>
                    <a:pt x="64" y="24"/>
                    <a:pt x="50" y="34"/>
                    <a:pt x="38" y="39"/>
                  </a:cubicBezTo>
                  <a:cubicBezTo>
                    <a:pt x="16" y="50"/>
                    <a:pt x="0" y="49"/>
                    <a:pt x="0" y="49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5" y="2"/>
                    <a:pt x="15" y="2"/>
                    <a:pt x="15" y="2"/>
                  </a:cubicBezTo>
                  <a:lnTo>
                    <a:pt x="78" y="10"/>
                  </a:lnTo>
                  <a:close/>
                </a:path>
              </a:pathLst>
            </a:custGeom>
            <a:solidFill>
              <a:srgbClr val="B8C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5" name="Freeform 72">
              <a:extLst>
                <a:ext uri="{FF2B5EF4-FFF2-40B4-BE49-F238E27FC236}">
                  <a16:creationId xmlns:a16="http://schemas.microsoft.com/office/drawing/2014/main" id="{6E8F3E74-11AE-40AB-8CAD-436C8D7E93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81475" y="6527801"/>
              <a:ext cx="400050" cy="3208338"/>
            </a:xfrm>
            <a:custGeom>
              <a:avLst/>
              <a:gdLst>
                <a:gd name="T0" fmla="*/ 10 w 126"/>
                <a:gd name="T1" fmla="*/ 1009 h 1009"/>
                <a:gd name="T2" fmla="*/ 0 w 126"/>
                <a:gd name="T3" fmla="*/ 1009 h 1009"/>
                <a:gd name="T4" fmla="*/ 61 w 126"/>
                <a:gd name="T5" fmla="*/ 570 h 1009"/>
                <a:gd name="T6" fmla="*/ 97 w 126"/>
                <a:gd name="T7" fmla="*/ 25 h 1009"/>
                <a:gd name="T8" fmla="*/ 97 w 126"/>
                <a:gd name="T9" fmla="*/ 1 h 1009"/>
                <a:gd name="T10" fmla="*/ 97 w 126"/>
                <a:gd name="T11" fmla="*/ 0 h 1009"/>
                <a:gd name="T12" fmla="*/ 107 w 126"/>
                <a:gd name="T13" fmla="*/ 4 h 1009"/>
                <a:gd name="T14" fmla="*/ 10 w 126"/>
                <a:gd name="T15" fmla="*/ 1009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1009">
                  <a:moveTo>
                    <a:pt x="10" y="1009"/>
                  </a:moveTo>
                  <a:cubicBezTo>
                    <a:pt x="0" y="1009"/>
                    <a:pt x="0" y="1009"/>
                    <a:pt x="0" y="1009"/>
                  </a:cubicBezTo>
                  <a:cubicBezTo>
                    <a:pt x="0" y="1009"/>
                    <a:pt x="36" y="650"/>
                    <a:pt x="61" y="570"/>
                  </a:cubicBezTo>
                  <a:cubicBezTo>
                    <a:pt x="83" y="501"/>
                    <a:pt x="94" y="129"/>
                    <a:pt x="97" y="25"/>
                  </a:cubicBezTo>
                  <a:cubicBezTo>
                    <a:pt x="97" y="13"/>
                    <a:pt x="97" y="5"/>
                    <a:pt x="97" y="1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26" y="740"/>
                    <a:pt x="10" y="1009"/>
                  </a:cubicBezTo>
                  <a:close/>
                </a:path>
              </a:pathLst>
            </a:custGeom>
            <a:solidFill>
              <a:srgbClr val="5B21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6" name="Freeform 73">
              <a:extLst>
                <a:ext uri="{FF2B5EF4-FFF2-40B4-BE49-F238E27FC236}">
                  <a16:creationId xmlns:a16="http://schemas.microsoft.com/office/drawing/2014/main" id="{A4C396A1-361E-4115-8E3D-D12CC2A2E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48525" y="4819651"/>
              <a:ext cx="244475" cy="298450"/>
            </a:xfrm>
            <a:custGeom>
              <a:avLst/>
              <a:gdLst>
                <a:gd name="T0" fmla="*/ 77 w 77"/>
                <a:gd name="T1" fmla="*/ 0 h 94"/>
                <a:gd name="T2" fmla="*/ 23 w 77"/>
                <a:gd name="T3" fmla="*/ 92 h 94"/>
                <a:gd name="T4" fmla="*/ 0 w 77"/>
                <a:gd name="T5" fmla="*/ 94 h 94"/>
                <a:gd name="T6" fmla="*/ 0 w 77"/>
                <a:gd name="T7" fmla="*/ 41 h 94"/>
                <a:gd name="T8" fmla="*/ 52 w 77"/>
                <a:gd name="T9" fmla="*/ 1 h 94"/>
                <a:gd name="T10" fmla="*/ 77 w 77"/>
                <a:gd name="T1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94">
                  <a:moveTo>
                    <a:pt x="77" y="0"/>
                  </a:moveTo>
                  <a:cubicBezTo>
                    <a:pt x="77" y="0"/>
                    <a:pt x="67" y="59"/>
                    <a:pt x="23" y="92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52" y="1"/>
                    <a:pt x="52" y="1"/>
                    <a:pt x="52" y="1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F69A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7" name="Freeform 74">
              <a:extLst>
                <a:ext uri="{FF2B5EF4-FFF2-40B4-BE49-F238E27FC236}">
                  <a16:creationId xmlns:a16="http://schemas.microsoft.com/office/drawing/2014/main" id="{D6C25DF4-4828-4FA1-BA94-9051727F8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4975" y="5041901"/>
              <a:ext cx="866775" cy="1778000"/>
            </a:xfrm>
            <a:custGeom>
              <a:avLst/>
              <a:gdLst>
                <a:gd name="T0" fmla="*/ 252 w 273"/>
                <a:gd name="T1" fmla="*/ 353 h 559"/>
                <a:gd name="T2" fmla="*/ 258 w 273"/>
                <a:gd name="T3" fmla="*/ 501 h 559"/>
                <a:gd name="T4" fmla="*/ 232 w 273"/>
                <a:gd name="T5" fmla="*/ 538 h 559"/>
                <a:gd name="T6" fmla="*/ 220 w 273"/>
                <a:gd name="T7" fmla="*/ 541 h 559"/>
                <a:gd name="T8" fmla="*/ 155 w 273"/>
                <a:gd name="T9" fmla="*/ 552 h 559"/>
                <a:gd name="T10" fmla="*/ 84 w 273"/>
                <a:gd name="T11" fmla="*/ 559 h 559"/>
                <a:gd name="T12" fmla="*/ 10 w 273"/>
                <a:gd name="T13" fmla="*/ 540 h 559"/>
                <a:gd name="T14" fmla="*/ 12 w 273"/>
                <a:gd name="T15" fmla="*/ 444 h 559"/>
                <a:gd name="T16" fmla="*/ 71 w 273"/>
                <a:gd name="T17" fmla="*/ 227 h 559"/>
                <a:gd name="T18" fmla="*/ 85 w 273"/>
                <a:gd name="T19" fmla="*/ 183 h 559"/>
                <a:gd name="T20" fmla="*/ 101 w 273"/>
                <a:gd name="T21" fmla="*/ 131 h 559"/>
                <a:gd name="T22" fmla="*/ 112 w 273"/>
                <a:gd name="T23" fmla="*/ 98 h 559"/>
                <a:gd name="T24" fmla="*/ 130 w 273"/>
                <a:gd name="T25" fmla="*/ 38 h 559"/>
                <a:gd name="T26" fmla="*/ 146 w 273"/>
                <a:gd name="T27" fmla="*/ 17 h 559"/>
                <a:gd name="T28" fmla="*/ 247 w 273"/>
                <a:gd name="T29" fmla="*/ 13 h 559"/>
                <a:gd name="T30" fmla="*/ 269 w 273"/>
                <a:gd name="T31" fmla="*/ 58 h 559"/>
                <a:gd name="T32" fmla="*/ 269 w 273"/>
                <a:gd name="T33" fmla="*/ 58 h 559"/>
                <a:gd name="T34" fmla="*/ 263 w 273"/>
                <a:gd name="T35" fmla="*/ 129 h 559"/>
                <a:gd name="T36" fmla="*/ 252 w 273"/>
                <a:gd name="T37" fmla="*/ 353 h 559"/>
                <a:gd name="T38" fmla="*/ 252 w 273"/>
                <a:gd name="T39" fmla="*/ 35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3" h="559">
                  <a:moveTo>
                    <a:pt x="252" y="353"/>
                  </a:moveTo>
                  <a:cubicBezTo>
                    <a:pt x="251" y="409"/>
                    <a:pt x="253" y="462"/>
                    <a:pt x="258" y="501"/>
                  </a:cubicBezTo>
                  <a:cubicBezTo>
                    <a:pt x="260" y="518"/>
                    <a:pt x="249" y="534"/>
                    <a:pt x="232" y="538"/>
                  </a:cubicBezTo>
                  <a:cubicBezTo>
                    <a:pt x="228" y="539"/>
                    <a:pt x="224" y="540"/>
                    <a:pt x="220" y="541"/>
                  </a:cubicBezTo>
                  <a:cubicBezTo>
                    <a:pt x="201" y="544"/>
                    <a:pt x="179" y="549"/>
                    <a:pt x="155" y="552"/>
                  </a:cubicBezTo>
                  <a:cubicBezTo>
                    <a:pt x="131" y="556"/>
                    <a:pt x="107" y="558"/>
                    <a:pt x="84" y="559"/>
                  </a:cubicBezTo>
                  <a:cubicBezTo>
                    <a:pt x="50" y="559"/>
                    <a:pt x="21" y="554"/>
                    <a:pt x="10" y="540"/>
                  </a:cubicBezTo>
                  <a:cubicBezTo>
                    <a:pt x="0" y="526"/>
                    <a:pt x="3" y="491"/>
                    <a:pt x="12" y="444"/>
                  </a:cubicBezTo>
                  <a:cubicBezTo>
                    <a:pt x="24" y="384"/>
                    <a:pt x="47" y="303"/>
                    <a:pt x="71" y="227"/>
                  </a:cubicBezTo>
                  <a:cubicBezTo>
                    <a:pt x="76" y="212"/>
                    <a:pt x="80" y="197"/>
                    <a:pt x="85" y="183"/>
                  </a:cubicBezTo>
                  <a:cubicBezTo>
                    <a:pt x="90" y="165"/>
                    <a:pt x="96" y="148"/>
                    <a:pt x="101" y="131"/>
                  </a:cubicBezTo>
                  <a:cubicBezTo>
                    <a:pt x="105" y="120"/>
                    <a:pt x="108" y="109"/>
                    <a:pt x="112" y="98"/>
                  </a:cubicBezTo>
                  <a:cubicBezTo>
                    <a:pt x="119" y="76"/>
                    <a:pt x="125" y="55"/>
                    <a:pt x="130" y="38"/>
                  </a:cubicBezTo>
                  <a:cubicBezTo>
                    <a:pt x="139" y="24"/>
                    <a:pt x="146" y="17"/>
                    <a:pt x="146" y="17"/>
                  </a:cubicBezTo>
                  <a:cubicBezTo>
                    <a:pt x="203" y="0"/>
                    <a:pt x="247" y="13"/>
                    <a:pt x="247" y="13"/>
                  </a:cubicBezTo>
                  <a:cubicBezTo>
                    <a:pt x="260" y="25"/>
                    <a:pt x="267" y="41"/>
                    <a:pt x="269" y="58"/>
                  </a:cubicBezTo>
                  <a:cubicBezTo>
                    <a:pt x="269" y="58"/>
                    <a:pt x="269" y="58"/>
                    <a:pt x="269" y="58"/>
                  </a:cubicBezTo>
                  <a:cubicBezTo>
                    <a:pt x="273" y="80"/>
                    <a:pt x="270" y="105"/>
                    <a:pt x="263" y="129"/>
                  </a:cubicBezTo>
                  <a:cubicBezTo>
                    <a:pt x="259" y="187"/>
                    <a:pt x="253" y="273"/>
                    <a:pt x="252" y="353"/>
                  </a:cubicBezTo>
                  <a:cubicBezTo>
                    <a:pt x="252" y="353"/>
                    <a:pt x="252" y="353"/>
                    <a:pt x="252" y="353"/>
                  </a:cubicBezTo>
                  <a:close/>
                </a:path>
              </a:pathLst>
            </a:custGeom>
            <a:solidFill>
              <a:srgbClr val="4949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8" name="Freeform 75">
              <a:extLst>
                <a:ext uri="{FF2B5EF4-FFF2-40B4-BE49-F238E27FC236}">
                  <a16:creationId xmlns:a16="http://schemas.microsoft.com/office/drawing/2014/main" id="{E5C54C10-7561-4AEF-8B8E-FE4254A39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64250" y="5434013"/>
              <a:ext cx="1063625" cy="444500"/>
            </a:xfrm>
            <a:custGeom>
              <a:avLst/>
              <a:gdLst>
                <a:gd name="T0" fmla="*/ 335 w 335"/>
                <a:gd name="T1" fmla="*/ 0 h 140"/>
                <a:gd name="T2" fmla="*/ 328 w 335"/>
                <a:gd name="T3" fmla="*/ 24 h 140"/>
                <a:gd name="T4" fmla="*/ 237 w 335"/>
                <a:gd name="T5" fmla="*/ 101 h 140"/>
                <a:gd name="T6" fmla="*/ 181 w 335"/>
                <a:gd name="T7" fmla="*/ 114 h 140"/>
                <a:gd name="T8" fmla="*/ 137 w 335"/>
                <a:gd name="T9" fmla="*/ 124 h 140"/>
                <a:gd name="T10" fmla="*/ 0 w 335"/>
                <a:gd name="T11" fmla="*/ 140 h 140"/>
                <a:gd name="T12" fmla="*/ 1 w 335"/>
                <a:gd name="T13" fmla="*/ 129 h 140"/>
                <a:gd name="T14" fmla="*/ 334 w 335"/>
                <a:gd name="T15" fmla="*/ 2 h 140"/>
                <a:gd name="T16" fmla="*/ 335 w 335"/>
                <a:gd name="T1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140">
                  <a:moveTo>
                    <a:pt x="335" y="0"/>
                  </a:moveTo>
                  <a:cubicBezTo>
                    <a:pt x="328" y="24"/>
                    <a:pt x="328" y="24"/>
                    <a:pt x="328" y="24"/>
                  </a:cubicBezTo>
                  <a:cubicBezTo>
                    <a:pt x="237" y="101"/>
                    <a:pt x="237" y="101"/>
                    <a:pt x="237" y="101"/>
                  </a:cubicBezTo>
                  <a:cubicBezTo>
                    <a:pt x="237" y="101"/>
                    <a:pt x="210" y="107"/>
                    <a:pt x="181" y="114"/>
                  </a:cubicBezTo>
                  <a:cubicBezTo>
                    <a:pt x="165" y="117"/>
                    <a:pt x="150" y="121"/>
                    <a:pt x="137" y="124"/>
                  </a:cubicBezTo>
                  <a:cubicBezTo>
                    <a:pt x="100" y="132"/>
                    <a:pt x="0" y="140"/>
                    <a:pt x="0" y="140"/>
                  </a:cubicBezTo>
                  <a:cubicBezTo>
                    <a:pt x="1" y="137"/>
                    <a:pt x="1" y="133"/>
                    <a:pt x="1" y="129"/>
                  </a:cubicBezTo>
                  <a:cubicBezTo>
                    <a:pt x="1" y="129"/>
                    <a:pt x="254" y="109"/>
                    <a:pt x="334" y="2"/>
                  </a:cubicBezTo>
                  <a:cubicBezTo>
                    <a:pt x="334" y="1"/>
                    <a:pt x="335" y="1"/>
                    <a:pt x="335" y="0"/>
                  </a:cubicBezTo>
                  <a:close/>
                </a:path>
              </a:pathLst>
            </a:custGeom>
            <a:solidFill>
              <a:srgbClr val="3434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9" name="Freeform 76">
              <a:extLst>
                <a:ext uri="{FF2B5EF4-FFF2-40B4-BE49-F238E27FC236}">
                  <a16:creationId xmlns:a16="http://schemas.microsoft.com/office/drawing/2014/main" id="{45494B86-FF43-44D1-8C96-243EF7E62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23075" y="5434013"/>
              <a:ext cx="682625" cy="1020763"/>
            </a:xfrm>
            <a:custGeom>
              <a:avLst/>
              <a:gdLst>
                <a:gd name="T0" fmla="*/ 215 w 215"/>
                <a:gd name="T1" fmla="*/ 0 h 321"/>
                <a:gd name="T2" fmla="*/ 0 w 215"/>
                <a:gd name="T3" fmla="*/ 321 h 321"/>
                <a:gd name="T4" fmla="*/ 59 w 215"/>
                <a:gd name="T5" fmla="*/ 104 h 321"/>
                <a:gd name="T6" fmla="*/ 73 w 215"/>
                <a:gd name="T7" fmla="*/ 60 h 321"/>
                <a:gd name="T8" fmla="*/ 83 w 215"/>
                <a:gd name="T9" fmla="*/ 47 h 321"/>
                <a:gd name="T10" fmla="*/ 215 w 215"/>
                <a:gd name="T11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5" h="321">
                  <a:moveTo>
                    <a:pt x="215" y="0"/>
                  </a:moveTo>
                  <a:cubicBezTo>
                    <a:pt x="215" y="0"/>
                    <a:pt x="163" y="290"/>
                    <a:pt x="0" y="321"/>
                  </a:cubicBezTo>
                  <a:cubicBezTo>
                    <a:pt x="12" y="261"/>
                    <a:pt x="35" y="180"/>
                    <a:pt x="59" y="104"/>
                  </a:cubicBezTo>
                  <a:cubicBezTo>
                    <a:pt x="64" y="89"/>
                    <a:pt x="68" y="74"/>
                    <a:pt x="73" y="60"/>
                  </a:cubicBezTo>
                  <a:cubicBezTo>
                    <a:pt x="79" y="52"/>
                    <a:pt x="83" y="47"/>
                    <a:pt x="83" y="47"/>
                  </a:cubicBezTo>
                  <a:lnTo>
                    <a:pt x="215" y="0"/>
                  </a:lnTo>
                  <a:close/>
                </a:path>
              </a:pathLst>
            </a:custGeom>
            <a:solidFill>
              <a:srgbClr val="3434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0" name="Freeform 77">
              <a:extLst>
                <a:ext uri="{FF2B5EF4-FFF2-40B4-BE49-F238E27FC236}">
                  <a16:creationId xmlns:a16="http://schemas.microsoft.com/office/drawing/2014/main" id="{B1C89B43-E5DA-4CCA-8944-2B34F02374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0775" y="5092701"/>
              <a:ext cx="1397000" cy="1011238"/>
            </a:xfrm>
            <a:custGeom>
              <a:avLst/>
              <a:gdLst>
                <a:gd name="T0" fmla="*/ 439 w 440"/>
                <a:gd name="T1" fmla="*/ 46 h 318"/>
                <a:gd name="T2" fmla="*/ 430 w 440"/>
                <a:gd name="T3" fmla="*/ 73 h 318"/>
                <a:gd name="T4" fmla="*/ 415 w 440"/>
                <a:gd name="T5" fmla="*/ 101 h 318"/>
                <a:gd name="T6" fmla="*/ 333 w 440"/>
                <a:gd name="T7" fmla="*/ 187 h 318"/>
                <a:gd name="T8" fmla="*/ 243 w 440"/>
                <a:gd name="T9" fmla="*/ 251 h 318"/>
                <a:gd name="T10" fmla="*/ 227 w 440"/>
                <a:gd name="T11" fmla="*/ 261 h 318"/>
                <a:gd name="T12" fmla="*/ 89 w 440"/>
                <a:gd name="T13" fmla="*/ 305 h 318"/>
                <a:gd name="T14" fmla="*/ 12 w 440"/>
                <a:gd name="T15" fmla="*/ 317 h 318"/>
                <a:gd name="T16" fmla="*/ 7 w 440"/>
                <a:gd name="T17" fmla="*/ 310 h 318"/>
                <a:gd name="T18" fmla="*/ 9 w 440"/>
                <a:gd name="T19" fmla="*/ 274 h 318"/>
                <a:gd name="T20" fmla="*/ 101 w 440"/>
                <a:gd name="T21" fmla="*/ 236 h 318"/>
                <a:gd name="T22" fmla="*/ 182 w 440"/>
                <a:gd name="T23" fmla="*/ 206 h 318"/>
                <a:gd name="T24" fmla="*/ 268 w 440"/>
                <a:gd name="T25" fmla="*/ 123 h 318"/>
                <a:gd name="T26" fmla="*/ 353 w 440"/>
                <a:gd name="T27" fmla="*/ 27 h 318"/>
                <a:gd name="T28" fmla="*/ 412 w 440"/>
                <a:gd name="T29" fmla="*/ 8 h 318"/>
                <a:gd name="T30" fmla="*/ 439 w 440"/>
                <a:gd name="T31" fmla="*/ 4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0" h="318">
                  <a:moveTo>
                    <a:pt x="439" y="46"/>
                  </a:moveTo>
                  <a:cubicBezTo>
                    <a:pt x="438" y="51"/>
                    <a:pt x="434" y="62"/>
                    <a:pt x="430" y="73"/>
                  </a:cubicBezTo>
                  <a:cubicBezTo>
                    <a:pt x="425" y="84"/>
                    <a:pt x="419" y="95"/>
                    <a:pt x="415" y="101"/>
                  </a:cubicBezTo>
                  <a:cubicBezTo>
                    <a:pt x="415" y="101"/>
                    <a:pt x="388" y="146"/>
                    <a:pt x="333" y="187"/>
                  </a:cubicBezTo>
                  <a:cubicBezTo>
                    <a:pt x="290" y="219"/>
                    <a:pt x="264" y="238"/>
                    <a:pt x="243" y="251"/>
                  </a:cubicBezTo>
                  <a:cubicBezTo>
                    <a:pt x="237" y="255"/>
                    <a:pt x="232" y="258"/>
                    <a:pt x="227" y="261"/>
                  </a:cubicBezTo>
                  <a:cubicBezTo>
                    <a:pt x="202" y="275"/>
                    <a:pt x="145" y="295"/>
                    <a:pt x="89" y="305"/>
                  </a:cubicBezTo>
                  <a:cubicBezTo>
                    <a:pt x="34" y="315"/>
                    <a:pt x="17" y="318"/>
                    <a:pt x="12" y="317"/>
                  </a:cubicBezTo>
                  <a:cubicBezTo>
                    <a:pt x="11" y="317"/>
                    <a:pt x="9" y="314"/>
                    <a:pt x="7" y="310"/>
                  </a:cubicBezTo>
                  <a:cubicBezTo>
                    <a:pt x="3" y="301"/>
                    <a:pt x="0" y="283"/>
                    <a:pt x="9" y="274"/>
                  </a:cubicBezTo>
                  <a:cubicBezTo>
                    <a:pt x="21" y="261"/>
                    <a:pt x="60" y="256"/>
                    <a:pt x="101" y="236"/>
                  </a:cubicBezTo>
                  <a:cubicBezTo>
                    <a:pt x="141" y="215"/>
                    <a:pt x="173" y="209"/>
                    <a:pt x="182" y="206"/>
                  </a:cubicBezTo>
                  <a:cubicBezTo>
                    <a:pt x="191" y="204"/>
                    <a:pt x="241" y="139"/>
                    <a:pt x="268" y="123"/>
                  </a:cubicBezTo>
                  <a:cubicBezTo>
                    <a:pt x="294" y="107"/>
                    <a:pt x="343" y="36"/>
                    <a:pt x="353" y="27"/>
                  </a:cubicBezTo>
                  <a:cubicBezTo>
                    <a:pt x="363" y="17"/>
                    <a:pt x="389" y="0"/>
                    <a:pt x="412" y="8"/>
                  </a:cubicBezTo>
                  <a:cubicBezTo>
                    <a:pt x="436" y="16"/>
                    <a:pt x="440" y="34"/>
                    <a:pt x="439" y="46"/>
                  </a:cubicBezTo>
                  <a:close/>
                </a:path>
              </a:pathLst>
            </a:custGeom>
            <a:solidFill>
              <a:srgbClr val="4949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1" name="Freeform 78">
              <a:extLst>
                <a:ext uri="{FF2B5EF4-FFF2-40B4-BE49-F238E27FC236}">
                  <a16:creationId xmlns:a16="http://schemas.microsoft.com/office/drawing/2014/main" id="{C0D2BB89-B03A-4835-9143-946054289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00925" y="7178676"/>
              <a:ext cx="406400" cy="2557463"/>
            </a:xfrm>
            <a:custGeom>
              <a:avLst/>
              <a:gdLst>
                <a:gd name="T0" fmla="*/ 128 w 128"/>
                <a:gd name="T1" fmla="*/ 804 h 804"/>
                <a:gd name="T2" fmla="*/ 117 w 128"/>
                <a:gd name="T3" fmla="*/ 804 h 804"/>
                <a:gd name="T4" fmla="*/ 29 w 128"/>
                <a:gd name="T5" fmla="*/ 364 h 804"/>
                <a:gd name="T6" fmla="*/ 43 w 128"/>
                <a:gd name="T7" fmla="*/ 0 h 804"/>
                <a:gd name="T8" fmla="*/ 43 w 128"/>
                <a:gd name="T9" fmla="*/ 47 h 804"/>
                <a:gd name="T10" fmla="*/ 41 w 128"/>
                <a:gd name="T11" fmla="*/ 358 h 804"/>
                <a:gd name="T12" fmla="*/ 112 w 128"/>
                <a:gd name="T13" fmla="*/ 510 h 804"/>
                <a:gd name="T14" fmla="*/ 114 w 128"/>
                <a:gd name="T15" fmla="*/ 618 h 804"/>
                <a:gd name="T16" fmla="*/ 128 w 128"/>
                <a:gd name="T17" fmla="*/ 804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804">
                  <a:moveTo>
                    <a:pt x="128" y="804"/>
                  </a:moveTo>
                  <a:cubicBezTo>
                    <a:pt x="117" y="804"/>
                    <a:pt x="117" y="804"/>
                    <a:pt x="117" y="804"/>
                  </a:cubicBezTo>
                  <a:cubicBezTo>
                    <a:pt x="100" y="586"/>
                    <a:pt x="58" y="445"/>
                    <a:pt x="29" y="364"/>
                  </a:cubicBezTo>
                  <a:cubicBezTo>
                    <a:pt x="0" y="283"/>
                    <a:pt x="42" y="3"/>
                    <a:pt x="43" y="0"/>
                  </a:cubicBezTo>
                  <a:cubicBezTo>
                    <a:pt x="42" y="21"/>
                    <a:pt x="42" y="38"/>
                    <a:pt x="43" y="47"/>
                  </a:cubicBezTo>
                  <a:cubicBezTo>
                    <a:pt x="45" y="80"/>
                    <a:pt x="38" y="314"/>
                    <a:pt x="41" y="358"/>
                  </a:cubicBezTo>
                  <a:cubicBezTo>
                    <a:pt x="45" y="403"/>
                    <a:pt x="102" y="479"/>
                    <a:pt x="112" y="510"/>
                  </a:cubicBezTo>
                  <a:cubicBezTo>
                    <a:pt x="121" y="541"/>
                    <a:pt x="114" y="584"/>
                    <a:pt x="114" y="618"/>
                  </a:cubicBezTo>
                  <a:cubicBezTo>
                    <a:pt x="114" y="653"/>
                    <a:pt x="128" y="804"/>
                    <a:pt x="128" y="804"/>
                  </a:cubicBezTo>
                  <a:close/>
                </a:path>
              </a:pathLst>
            </a:custGeom>
            <a:solidFill>
              <a:srgbClr val="F8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A1BE857E-B1B0-4684-ABAB-7B2A31B91E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77100" y="6164263"/>
              <a:ext cx="333375" cy="633413"/>
            </a:xfrm>
            <a:custGeom>
              <a:avLst/>
              <a:gdLst>
                <a:gd name="T0" fmla="*/ 77 w 105"/>
                <a:gd name="T1" fmla="*/ 185 h 199"/>
                <a:gd name="T2" fmla="*/ 65 w 105"/>
                <a:gd name="T3" fmla="*/ 188 h 199"/>
                <a:gd name="T4" fmla="*/ 0 w 105"/>
                <a:gd name="T5" fmla="*/ 199 h 199"/>
                <a:gd name="T6" fmla="*/ 0 w 105"/>
                <a:gd name="T7" fmla="*/ 199 h 199"/>
                <a:gd name="T8" fmla="*/ 97 w 105"/>
                <a:gd name="T9" fmla="*/ 0 h 199"/>
                <a:gd name="T10" fmla="*/ 103 w 105"/>
                <a:gd name="T11" fmla="*/ 148 h 199"/>
                <a:gd name="T12" fmla="*/ 77 w 105"/>
                <a:gd name="T13" fmla="*/ 18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99">
                  <a:moveTo>
                    <a:pt x="77" y="185"/>
                  </a:moveTo>
                  <a:cubicBezTo>
                    <a:pt x="73" y="186"/>
                    <a:pt x="69" y="187"/>
                    <a:pt x="65" y="188"/>
                  </a:cubicBezTo>
                  <a:cubicBezTo>
                    <a:pt x="46" y="191"/>
                    <a:pt x="24" y="196"/>
                    <a:pt x="0" y="199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85" y="172"/>
                    <a:pt x="97" y="4"/>
                    <a:pt x="97" y="0"/>
                  </a:cubicBezTo>
                  <a:cubicBezTo>
                    <a:pt x="96" y="56"/>
                    <a:pt x="98" y="109"/>
                    <a:pt x="103" y="148"/>
                  </a:cubicBezTo>
                  <a:cubicBezTo>
                    <a:pt x="105" y="165"/>
                    <a:pt x="94" y="181"/>
                    <a:pt x="77" y="185"/>
                  </a:cubicBezTo>
                  <a:close/>
                </a:path>
              </a:pathLst>
            </a:custGeom>
            <a:solidFill>
              <a:srgbClr val="3434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3" name="Freeform 80">
              <a:extLst>
                <a:ext uri="{FF2B5EF4-FFF2-40B4-BE49-F238E27FC236}">
                  <a16:creationId xmlns:a16="http://schemas.microsoft.com/office/drawing/2014/main" id="{933D3D90-B30B-427C-872B-4B9B35BC16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23000" y="5891213"/>
              <a:ext cx="749300" cy="212725"/>
            </a:xfrm>
            <a:custGeom>
              <a:avLst/>
              <a:gdLst>
                <a:gd name="T0" fmla="*/ 236 w 236"/>
                <a:gd name="T1" fmla="*/ 0 h 67"/>
                <a:gd name="T2" fmla="*/ 236 w 236"/>
                <a:gd name="T3" fmla="*/ 0 h 67"/>
                <a:gd name="T4" fmla="*/ 220 w 236"/>
                <a:gd name="T5" fmla="*/ 10 h 67"/>
                <a:gd name="T6" fmla="*/ 82 w 236"/>
                <a:gd name="T7" fmla="*/ 54 h 67"/>
                <a:gd name="T8" fmla="*/ 5 w 236"/>
                <a:gd name="T9" fmla="*/ 66 h 67"/>
                <a:gd name="T10" fmla="*/ 0 w 236"/>
                <a:gd name="T11" fmla="*/ 59 h 67"/>
                <a:gd name="T12" fmla="*/ 236 w 236"/>
                <a:gd name="T1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67">
                  <a:moveTo>
                    <a:pt x="236" y="0"/>
                  </a:moveTo>
                  <a:cubicBezTo>
                    <a:pt x="236" y="0"/>
                    <a:pt x="236" y="0"/>
                    <a:pt x="236" y="0"/>
                  </a:cubicBezTo>
                  <a:cubicBezTo>
                    <a:pt x="230" y="4"/>
                    <a:pt x="225" y="7"/>
                    <a:pt x="220" y="10"/>
                  </a:cubicBezTo>
                  <a:cubicBezTo>
                    <a:pt x="195" y="24"/>
                    <a:pt x="138" y="44"/>
                    <a:pt x="82" y="54"/>
                  </a:cubicBezTo>
                  <a:cubicBezTo>
                    <a:pt x="27" y="64"/>
                    <a:pt x="10" y="67"/>
                    <a:pt x="5" y="66"/>
                  </a:cubicBezTo>
                  <a:cubicBezTo>
                    <a:pt x="4" y="66"/>
                    <a:pt x="2" y="63"/>
                    <a:pt x="0" y="59"/>
                  </a:cubicBezTo>
                  <a:cubicBezTo>
                    <a:pt x="0" y="59"/>
                    <a:pt x="118" y="50"/>
                    <a:pt x="236" y="0"/>
                  </a:cubicBezTo>
                  <a:close/>
                </a:path>
              </a:pathLst>
            </a:custGeom>
            <a:solidFill>
              <a:srgbClr val="3434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4" name="Freeform 81">
              <a:extLst>
                <a:ext uri="{FF2B5EF4-FFF2-40B4-BE49-F238E27FC236}">
                  <a16:creationId xmlns:a16="http://schemas.microsoft.com/office/drawing/2014/main" id="{BFE9A148-EC05-48B8-BAC2-005AE0468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89775" y="4711701"/>
              <a:ext cx="241300" cy="311150"/>
            </a:xfrm>
            <a:custGeom>
              <a:avLst/>
              <a:gdLst>
                <a:gd name="T0" fmla="*/ 1 w 76"/>
                <a:gd name="T1" fmla="*/ 43 h 98"/>
                <a:gd name="T2" fmla="*/ 67 w 76"/>
                <a:gd name="T3" fmla="*/ 0 h 98"/>
                <a:gd name="T4" fmla="*/ 48 w 76"/>
                <a:gd name="T5" fmla="*/ 76 h 98"/>
                <a:gd name="T6" fmla="*/ 1 w 76"/>
                <a:gd name="T7" fmla="*/ 97 h 98"/>
                <a:gd name="T8" fmla="*/ 1 w 76"/>
                <a:gd name="T9" fmla="*/ 4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98">
                  <a:moveTo>
                    <a:pt x="1" y="43"/>
                  </a:moveTo>
                  <a:cubicBezTo>
                    <a:pt x="1" y="43"/>
                    <a:pt x="58" y="36"/>
                    <a:pt x="67" y="0"/>
                  </a:cubicBezTo>
                  <a:cubicBezTo>
                    <a:pt x="67" y="0"/>
                    <a:pt x="76" y="59"/>
                    <a:pt x="48" y="76"/>
                  </a:cubicBezTo>
                  <a:cubicBezTo>
                    <a:pt x="20" y="92"/>
                    <a:pt x="3" y="98"/>
                    <a:pt x="1" y="97"/>
                  </a:cubicBezTo>
                  <a:cubicBezTo>
                    <a:pt x="0" y="97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defTabSz="228554">
                <a:defRPr/>
              </a:pPr>
              <a:endParaRPr lang="en-US" sz="90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EE006F5F-DAB0-4B08-8ACC-8B7D2EAE17B8}"/>
              </a:ext>
            </a:extLst>
          </p:cNvPr>
          <p:cNvSpPr txBox="1"/>
          <p:nvPr/>
        </p:nvSpPr>
        <p:spPr>
          <a:xfrm>
            <a:off x="1531542" y="3071912"/>
            <a:ext cx="40448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2400" dirty="0">
                <a:solidFill>
                  <a:srgbClr val="FFFFFF"/>
                </a:solidFill>
                <a:latin typeface="Calibri"/>
              </a:rPr>
              <a:t>-ISP (Internet Service Providers)</a:t>
            </a:r>
          </a:p>
          <a:p>
            <a:pPr defTabSz="228554">
              <a:defRPr/>
            </a:pPr>
            <a:r>
              <a:rPr lang="en-US" sz="2400" dirty="0">
                <a:solidFill>
                  <a:srgbClr val="FFFFFF"/>
                </a:solidFill>
                <a:latin typeface="Calibri"/>
              </a:rPr>
              <a:t>-Regular users who need to get internet</a:t>
            </a:r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1F8FC45D-D341-4651-8AEF-605467046410}"/>
              </a:ext>
            </a:extLst>
          </p:cNvPr>
          <p:cNvSpPr/>
          <p:nvPr/>
        </p:nvSpPr>
        <p:spPr>
          <a:xfrm>
            <a:off x="8010331" y="1045091"/>
            <a:ext cx="1259183" cy="34767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>
              <a:defRPr/>
            </a:pPr>
            <a:r>
              <a:rPr lang="en-US" sz="900" b="1" dirty="0">
                <a:solidFill>
                  <a:srgbClr val="FFFFFF"/>
                </a:solidFill>
                <a:latin typeface="Calibri"/>
              </a:rPr>
              <a:t>Connecting ISP and Customers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9512757-02CD-4FE0-BFC4-6FC59A63B376}"/>
              </a:ext>
            </a:extLst>
          </p:cNvPr>
          <p:cNvSpPr txBox="1"/>
          <p:nvPr/>
        </p:nvSpPr>
        <p:spPr>
          <a:xfrm>
            <a:off x="1531542" y="1890402"/>
            <a:ext cx="3839090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>
              <a:defRPr/>
            </a:pPr>
            <a:r>
              <a:rPr lang="en-US" sz="2999" b="1" dirty="0">
                <a:solidFill>
                  <a:srgbClr val="377DFF"/>
                </a:solidFill>
                <a:latin typeface="Century Gothic"/>
              </a:rPr>
              <a:t>Intended Audience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FE3BF7-D259-587D-102E-7A840CB3E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32520" y1="84668" x2="32520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134" y="3299362"/>
            <a:ext cx="615729" cy="61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63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5" grpId="0"/>
      <p:bldP spid="116" grpId="0" animBg="1"/>
      <p:bldP spid="1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2EC8089-9DAE-4212-9D49-CCF1DD20A32A}"/>
              </a:ext>
            </a:extLst>
          </p:cNvPr>
          <p:cNvSpPr>
            <a:spLocks/>
          </p:cNvSpPr>
          <p:nvPr/>
        </p:nvSpPr>
        <p:spPr bwMode="auto">
          <a:xfrm>
            <a:off x="2091856" y="2245042"/>
            <a:ext cx="2381106" cy="2367916"/>
          </a:xfrm>
          <a:custGeom>
            <a:avLst/>
            <a:gdLst>
              <a:gd name="T0" fmla="*/ 627 w 722"/>
              <a:gd name="T1" fmla="*/ 468 h 718"/>
              <a:gd name="T2" fmla="*/ 722 w 722"/>
              <a:gd name="T3" fmla="*/ 565 h 718"/>
              <a:gd name="T4" fmla="*/ 569 w 722"/>
              <a:gd name="T5" fmla="*/ 718 h 718"/>
              <a:gd name="T6" fmla="*/ 361 w 722"/>
              <a:gd name="T7" fmla="*/ 510 h 718"/>
              <a:gd name="T8" fmla="*/ 359 w 722"/>
              <a:gd name="T9" fmla="*/ 512 h 718"/>
              <a:gd name="T10" fmla="*/ 153 w 722"/>
              <a:gd name="T11" fmla="*/ 718 h 718"/>
              <a:gd name="T12" fmla="*/ 0 w 722"/>
              <a:gd name="T13" fmla="*/ 565 h 718"/>
              <a:gd name="T14" fmla="*/ 206 w 722"/>
              <a:gd name="T15" fmla="*/ 359 h 718"/>
              <a:gd name="T16" fmla="*/ 97 w 722"/>
              <a:gd name="T17" fmla="*/ 250 h 718"/>
              <a:gd name="T18" fmla="*/ 0 w 722"/>
              <a:gd name="T19" fmla="*/ 153 h 718"/>
              <a:gd name="T20" fmla="*/ 153 w 722"/>
              <a:gd name="T21" fmla="*/ 0 h 718"/>
              <a:gd name="T22" fmla="*/ 359 w 722"/>
              <a:gd name="T23" fmla="*/ 206 h 718"/>
              <a:gd name="T24" fmla="*/ 361 w 722"/>
              <a:gd name="T25" fmla="*/ 208 h 718"/>
              <a:gd name="T26" fmla="*/ 363 w 722"/>
              <a:gd name="T27" fmla="*/ 206 h 718"/>
              <a:gd name="T28" fmla="*/ 569 w 722"/>
              <a:gd name="T29" fmla="*/ 0 h 718"/>
              <a:gd name="T30" fmla="*/ 722 w 722"/>
              <a:gd name="T31" fmla="*/ 153 h 718"/>
              <a:gd name="T32" fmla="*/ 518 w 722"/>
              <a:gd name="T33" fmla="*/ 359 h 718"/>
              <a:gd name="T34" fmla="*/ 627 w 722"/>
              <a:gd name="T35" fmla="*/ 468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22" h="718">
                <a:moveTo>
                  <a:pt x="627" y="468"/>
                </a:moveTo>
                <a:lnTo>
                  <a:pt x="722" y="565"/>
                </a:lnTo>
                <a:lnTo>
                  <a:pt x="569" y="718"/>
                </a:lnTo>
                <a:lnTo>
                  <a:pt x="361" y="510"/>
                </a:lnTo>
                <a:lnTo>
                  <a:pt x="359" y="512"/>
                </a:lnTo>
                <a:lnTo>
                  <a:pt x="153" y="718"/>
                </a:lnTo>
                <a:lnTo>
                  <a:pt x="0" y="565"/>
                </a:lnTo>
                <a:lnTo>
                  <a:pt x="206" y="359"/>
                </a:lnTo>
                <a:lnTo>
                  <a:pt x="97" y="250"/>
                </a:lnTo>
                <a:lnTo>
                  <a:pt x="0" y="153"/>
                </a:lnTo>
                <a:lnTo>
                  <a:pt x="153" y="0"/>
                </a:lnTo>
                <a:lnTo>
                  <a:pt x="359" y="206"/>
                </a:lnTo>
                <a:lnTo>
                  <a:pt x="361" y="208"/>
                </a:lnTo>
                <a:lnTo>
                  <a:pt x="363" y="206"/>
                </a:lnTo>
                <a:lnTo>
                  <a:pt x="569" y="0"/>
                </a:lnTo>
                <a:lnTo>
                  <a:pt x="722" y="153"/>
                </a:lnTo>
                <a:lnTo>
                  <a:pt x="518" y="359"/>
                </a:lnTo>
                <a:lnTo>
                  <a:pt x="627" y="468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749300" sx="102000" sy="102000" algn="ctr" rotWithShape="0">
              <a:schemeClr val="accent3">
                <a:alpha val="60000"/>
              </a:schemeClr>
            </a:outerShdw>
          </a:effec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FEF09D-29E1-4CF6-BC92-825062D8AA74}"/>
              </a:ext>
            </a:extLst>
          </p:cNvPr>
          <p:cNvSpPr txBox="1"/>
          <p:nvPr/>
        </p:nvSpPr>
        <p:spPr>
          <a:xfrm>
            <a:off x="2163494" y="3046502"/>
            <a:ext cx="238110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228554"/>
            <a:r>
              <a:rPr lang="en-US" sz="4800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Problem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4084338-CD13-4287-AC7B-1DFE955DA029}"/>
              </a:ext>
            </a:extLst>
          </p:cNvPr>
          <p:cNvCxnSpPr>
            <a:cxnSpLocks/>
          </p:cNvCxnSpPr>
          <p:nvPr/>
        </p:nvCxnSpPr>
        <p:spPr>
          <a:xfrm>
            <a:off x="342419" y="3279500"/>
            <a:ext cx="53082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90A3277-54A5-4B5A-82D9-CB8B1244D6E0}"/>
              </a:ext>
            </a:extLst>
          </p:cNvPr>
          <p:cNvCxnSpPr>
            <a:cxnSpLocks/>
          </p:cNvCxnSpPr>
          <p:nvPr/>
        </p:nvCxnSpPr>
        <p:spPr>
          <a:xfrm flipV="1">
            <a:off x="342418" y="2980501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8617AF3-0A4E-4F39-8C1D-6649E5232B0C}"/>
              </a:ext>
            </a:extLst>
          </p:cNvPr>
          <p:cNvCxnSpPr>
            <a:cxnSpLocks/>
          </p:cNvCxnSpPr>
          <p:nvPr/>
        </p:nvCxnSpPr>
        <p:spPr>
          <a:xfrm flipV="1">
            <a:off x="342418" y="3130000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8B6B9EF-AC36-47A7-9834-A4879C9E44C1}"/>
              </a:ext>
            </a:extLst>
          </p:cNvPr>
          <p:cNvCxnSpPr>
            <a:cxnSpLocks/>
          </p:cNvCxnSpPr>
          <p:nvPr/>
        </p:nvCxnSpPr>
        <p:spPr>
          <a:xfrm flipV="1">
            <a:off x="342418" y="3429000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A0AC79-3B71-47C1-A1CF-01EBAB147973}"/>
              </a:ext>
            </a:extLst>
          </p:cNvPr>
          <p:cNvCxnSpPr>
            <a:cxnSpLocks/>
          </p:cNvCxnSpPr>
          <p:nvPr/>
        </p:nvCxnSpPr>
        <p:spPr>
          <a:xfrm flipV="1">
            <a:off x="342418" y="35784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C5AF0E-4733-4A17-9F51-61E7DF89F099}"/>
              </a:ext>
            </a:extLst>
          </p:cNvPr>
          <p:cNvCxnSpPr>
            <a:cxnSpLocks/>
          </p:cNvCxnSpPr>
          <p:nvPr/>
        </p:nvCxnSpPr>
        <p:spPr>
          <a:xfrm flipV="1">
            <a:off x="342418" y="37279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DF0E00-B539-42D3-84B3-C34E99AB886D}"/>
              </a:ext>
            </a:extLst>
          </p:cNvPr>
          <p:cNvCxnSpPr>
            <a:cxnSpLocks/>
          </p:cNvCxnSpPr>
          <p:nvPr/>
        </p:nvCxnSpPr>
        <p:spPr>
          <a:xfrm flipV="1">
            <a:off x="342418" y="38774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BF3BD3D-F3D2-4D86-BBD7-9BE9A89DB857}"/>
              </a:ext>
            </a:extLst>
          </p:cNvPr>
          <p:cNvSpPr/>
          <p:nvPr/>
        </p:nvSpPr>
        <p:spPr>
          <a:xfrm>
            <a:off x="6133774" y="1987084"/>
            <a:ext cx="5095784" cy="3182830"/>
          </a:xfrm>
          <a:prstGeom prst="roundRect">
            <a:avLst>
              <a:gd name="adj" fmla="val 31476"/>
            </a:avLst>
          </a:prstGeom>
          <a:solidFill>
            <a:schemeClr val="accent3"/>
          </a:solidFill>
          <a:ln>
            <a:noFill/>
          </a:ln>
          <a:effectLst>
            <a:outerShdw blurRad="1219200" dist="406400" dir="2700000" algn="tl" rotWithShape="0">
              <a:schemeClr val="accent1">
                <a:lumMod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C1948A7-2CBF-411E-BECF-D46EB7DA1385}"/>
              </a:ext>
            </a:extLst>
          </p:cNvPr>
          <p:cNvGrpSpPr/>
          <p:nvPr/>
        </p:nvGrpSpPr>
        <p:grpSpPr>
          <a:xfrm>
            <a:off x="6369190" y="2646389"/>
            <a:ext cx="4768998" cy="1511900"/>
            <a:chOff x="19629512" y="4921274"/>
            <a:chExt cx="4863033" cy="45369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79761CC-4285-42AF-B2DB-D232937A85B3}"/>
                </a:ext>
              </a:extLst>
            </p:cNvPr>
            <p:cNvSpPr txBox="1"/>
            <p:nvPr/>
          </p:nvSpPr>
          <p:spPr>
            <a:xfrm>
              <a:off x="19629512" y="4921274"/>
              <a:ext cx="4863033" cy="1200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228554"/>
              <a:r>
                <a:rPr lang="en-US" sz="2000" b="1" dirty="0">
                  <a:solidFill>
                    <a:srgbClr val="172144">
                      <a:lumMod val="90000"/>
                      <a:lumOff val="10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Spending too much time to get an estimate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CAF2037-9240-493D-B71F-C4EDA22D1BBC}"/>
                </a:ext>
              </a:extLst>
            </p:cNvPr>
            <p:cNvSpPr txBox="1"/>
            <p:nvPr/>
          </p:nvSpPr>
          <p:spPr>
            <a:xfrm>
              <a:off x="19723133" y="5296468"/>
              <a:ext cx="2264453" cy="785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228554"/>
              <a:endParaRPr lang="en-US" sz="1100" dirty="0">
                <a:solidFill>
                  <a:srgbClr val="172144">
                    <a:alpha val="32000"/>
                  </a:srgbClr>
                </a:solidFill>
                <a:latin typeface="Calibri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E0FCF85-B66E-7ED7-ADAA-814E8109161B}"/>
              </a:ext>
            </a:extLst>
          </p:cNvPr>
          <p:cNvSpPr txBox="1"/>
          <p:nvPr/>
        </p:nvSpPr>
        <p:spPr>
          <a:xfrm>
            <a:off x="6369190" y="3429000"/>
            <a:ext cx="4624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600" dirty="0">
                <a:solidFill>
                  <a:srgbClr val="172144">
                    <a:lumMod val="90000"/>
                    <a:lumOff val="10000"/>
                  </a:srgb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On average it takes 1 week to get a proposal for the internet. Because it requires to map access points for full coverage and optimization.</a:t>
            </a:r>
          </a:p>
        </p:txBody>
      </p:sp>
    </p:spTree>
    <p:extLst>
      <p:ext uri="{BB962C8B-B14F-4D97-AF65-F5344CB8AC3E}">
        <p14:creationId xmlns:p14="http://schemas.microsoft.com/office/powerpoint/2010/main" val="4258941201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2" grpId="0"/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2" grpId="0"/>
          <p:bldP spid="28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90C2292-F700-7EC2-CD40-E6AC685C9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5244FC78-0625-A8D4-B6C6-CA32487E82C8}"/>
              </a:ext>
            </a:extLst>
          </p:cNvPr>
          <p:cNvSpPr>
            <a:spLocks/>
          </p:cNvSpPr>
          <p:nvPr/>
        </p:nvSpPr>
        <p:spPr bwMode="auto">
          <a:xfrm>
            <a:off x="7298407" y="2187089"/>
            <a:ext cx="3136138" cy="2483821"/>
          </a:xfrm>
          <a:custGeom>
            <a:avLst/>
            <a:gdLst>
              <a:gd name="T0" fmla="*/ 750 w 750"/>
              <a:gd name="T1" fmla="*/ 154 h 594"/>
              <a:gd name="T2" fmla="*/ 464 w 750"/>
              <a:gd name="T3" fmla="*/ 440 h 594"/>
              <a:gd name="T4" fmla="*/ 310 w 750"/>
              <a:gd name="T5" fmla="*/ 594 h 594"/>
              <a:gd name="T6" fmla="*/ 0 w 750"/>
              <a:gd name="T7" fmla="*/ 283 h 594"/>
              <a:gd name="T8" fmla="*/ 153 w 750"/>
              <a:gd name="T9" fmla="*/ 129 h 594"/>
              <a:gd name="T10" fmla="*/ 310 w 750"/>
              <a:gd name="T11" fmla="*/ 287 h 594"/>
              <a:gd name="T12" fmla="*/ 419 w 750"/>
              <a:gd name="T13" fmla="*/ 178 h 594"/>
              <a:gd name="T14" fmla="*/ 597 w 750"/>
              <a:gd name="T15" fmla="*/ 0 h 594"/>
              <a:gd name="T16" fmla="*/ 750 w 750"/>
              <a:gd name="T17" fmla="*/ 154 h 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50" h="594">
                <a:moveTo>
                  <a:pt x="750" y="154"/>
                </a:moveTo>
                <a:lnTo>
                  <a:pt x="464" y="440"/>
                </a:lnTo>
                <a:lnTo>
                  <a:pt x="310" y="594"/>
                </a:lnTo>
                <a:lnTo>
                  <a:pt x="0" y="283"/>
                </a:lnTo>
                <a:lnTo>
                  <a:pt x="153" y="129"/>
                </a:lnTo>
                <a:lnTo>
                  <a:pt x="310" y="287"/>
                </a:lnTo>
                <a:lnTo>
                  <a:pt x="419" y="178"/>
                </a:lnTo>
                <a:lnTo>
                  <a:pt x="597" y="0"/>
                </a:lnTo>
                <a:lnTo>
                  <a:pt x="750" y="1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path path="circle">
              <a:fillToRect r="100000" b="100000"/>
            </a:path>
          </a:gradFill>
          <a:ln>
            <a:noFill/>
          </a:ln>
          <a:effectLst>
            <a:outerShdw blurRad="749300" sx="102000" sy="102000" algn="ctr" rotWithShape="0">
              <a:schemeClr val="accent3">
                <a:alpha val="60000"/>
              </a:schemeClr>
            </a:outerShdw>
          </a:effectLst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defTabSz="228554"/>
            <a:endParaRPr lang="en-US" sz="90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8A7A90-239B-D8C1-063A-06F0292DB647}"/>
              </a:ext>
            </a:extLst>
          </p:cNvPr>
          <p:cNvSpPr txBox="1"/>
          <p:nvPr/>
        </p:nvSpPr>
        <p:spPr>
          <a:xfrm>
            <a:off x="7485397" y="3449547"/>
            <a:ext cx="2082621" cy="76931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228554"/>
            <a:r>
              <a:rPr lang="en-US" sz="4399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Solution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459D2833-5303-194A-DA25-7E13A2B7E9DE}"/>
              </a:ext>
            </a:extLst>
          </p:cNvPr>
          <p:cNvSpPr/>
          <p:nvPr/>
        </p:nvSpPr>
        <p:spPr>
          <a:xfrm>
            <a:off x="1037371" y="1854950"/>
            <a:ext cx="5266052" cy="3252178"/>
          </a:xfrm>
          <a:prstGeom prst="roundRect">
            <a:avLst>
              <a:gd name="adj" fmla="val 31476"/>
            </a:avLst>
          </a:prstGeom>
          <a:solidFill>
            <a:schemeClr val="accent3"/>
          </a:solidFill>
          <a:ln>
            <a:noFill/>
          </a:ln>
          <a:effectLst>
            <a:outerShdw blurRad="1219200" dist="406400" dir="2700000" algn="tl" rotWithShape="0">
              <a:schemeClr val="accent1">
                <a:lumMod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54"/>
            <a:endParaRPr lang="en-US" sz="9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D05B49-4ECE-F65C-799A-DA8B1026C340}"/>
              </a:ext>
            </a:extLst>
          </p:cNvPr>
          <p:cNvSpPr/>
          <p:nvPr/>
        </p:nvSpPr>
        <p:spPr>
          <a:xfrm>
            <a:off x="2508120" y="2773426"/>
            <a:ext cx="439842" cy="108489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457109">
              <a:defRPr/>
            </a:pPr>
            <a:endParaRPr lang="en-US" sz="4799" dirty="0">
              <a:solidFill>
                <a:srgbClr val="FFFFFF"/>
              </a:solidFill>
              <a:latin typeface="Designball-Electronic-Device-01" pitchFamily="2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8E0F445-6EEF-AE24-4205-D3E6A0D81167}"/>
              </a:ext>
            </a:extLst>
          </p:cNvPr>
          <p:cNvCxnSpPr>
            <a:cxnSpLocks/>
          </p:cNvCxnSpPr>
          <p:nvPr/>
        </p:nvCxnSpPr>
        <p:spPr>
          <a:xfrm>
            <a:off x="342419" y="3279500"/>
            <a:ext cx="53082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F78697B-14A9-D6B7-9531-6EA0CFE8A089}"/>
              </a:ext>
            </a:extLst>
          </p:cNvPr>
          <p:cNvCxnSpPr>
            <a:cxnSpLocks/>
          </p:cNvCxnSpPr>
          <p:nvPr/>
        </p:nvCxnSpPr>
        <p:spPr>
          <a:xfrm flipV="1">
            <a:off x="342418" y="2980501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BBF9A59-0EFD-F993-91CE-DDD756A85F0C}"/>
              </a:ext>
            </a:extLst>
          </p:cNvPr>
          <p:cNvCxnSpPr>
            <a:cxnSpLocks/>
          </p:cNvCxnSpPr>
          <p:nvPr/>
        </p:nvCxnSpPr>
        <p:spPr>
          <a:xfrm flipV="1">
            <a:off x="342418" y="3130000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394F283-DBF7-43F5-D9EA-1C7113C6ABEC}"/>
              </a:ext>
            </a:extLst>
          </p:cNvPr>
          <p:cNvCxnSpPr>
            <a:cxnSpLocks/>
          </p:cNvCxnSpPr>
          <p:nvPr/>
        </p:nvCxnSpPr>
        <p:spPr>
          <a:xfrm flipV="1">
            <a:off x="342418" y="3429000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C7FD16D-32F4-814E-FA76-8E30D77BC742}"/>
              </a:ext>
            </a:extLst>
          </p:cNvPr>
          <p:cNvCxnSpPr>
            <a:cxnSpLocks/>
          </p:cNvCxnSpPr>
          <p:nvPr/>
        </p:nvCxnSpPr>
        <p:spPr>
          <a:xfrm flipV="1">
            <a:off x="342418" y="35784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D788AF8-6D57-A29F-BFFF-1F81BC89FEA1}"/>
              </a:ext>
            </a:extLst>
          </p:cNvPr>
          <p:cNvCxnSpPr>
            <a:cxnSpLocks/>
          </p:cNvCxnSpPr>
          <p:nvPr/>
        </p:nvCxnSpPr>
        <p:spPr>
          <a:xfrm flipV="1">
            <a:off x="342418" y="37279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6FE94EF-D63D-34A7-B529-4FF0BA98B89A}"/>
              </a:ext>
            </a:extLst>
          </p:cNvPr>
          <p:cNvCxnSpPr>
            <a:cxnSpLocks/>
          </p:cNvCxnSpPr>
          <p:nvPr/>
        </p:nvCxnSpPr>
        <p:spPr>
          <a:xfrm flipV="1">
            <a:off x="342418" y="3877499"/>
            <a:ext cx="12052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90DC261-AA25-14A3-7C98-D7B06C61DDDF}"/>
              </a:ext>
            </a:extLst>
          </p:cNvPr>
          <p:cNvSpPr txBox="1"/>
          <p:nvPr/>
        </p:nvSpPr>
        <p:spPr>
          <a:xfrm>
            <a:off x="1497705" y="1854950"/>
            <a:ext cx="454271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2000" b="1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Mobile Proposal and Estimate Maker:</a:t>
            </a:r>
          </a:p>
          <a:p>
            <a:pPr defTabSz="228554"/>
            <a:endParaRPr lang="en-US" dirty="0">
              <a:solidFill>
                <a:srgbClr val="FFFFFF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/>
            <a:r>
              <a:rPr lang="en-US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-Save labor costs by automating access point placement and cost estimation.</a:t>
            </a:r>
          </a:p>
          <a:p>
            <a:pPr defTabSz="228554"/>
            <a:endParaRPr lang="en-US" dirty="0">
              <a:solidFill>
                <a:srgbClr val="FFFFFF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/>
            <a:r>
              <a:rPr lang="en-US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-Improve accuracy and efficiency with optimized Wi-Fi planning.</a:t>
            </a:r>
          </a:p>
          <a:p>
            <a:pPr defTabSz="228554"/>
            <a:endParaRPr lang="en-US" dirty="0">
              <a:solidFill>
                <a:srgbClr val="FFFFFF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  <a:p>
            <a:pPr defTabSz="228554"/>
            <a:r>
              <a:rPr lang="en-US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-Attract more customers with faster quotes and competitive pricing.</a:t>
            </a:r>
          </a:p>
          <a:p>
            <a:pPr defTabSz="228554"/>
            <a:endParaRPr lang="en-US" dirty="0">
              <a:solidFill>
                <a:srgbClr val="FFFFFF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292352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/>
          <p:bldP spid="3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/>
          <p:bldP spid="33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C19C0AA8-0D43-E56A-7612-97E00C08E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32520" y1="84668" x2="32520" y2="846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923" y="2599309"/>
            <a:ext cx="2440426" cy="2440426"/>
          </a:xfrm>
          <a:prstGeom prst="rect">
            <a:avLst/>
          </a:prstGeom>
        </p:spPr>
      </p:pic>
      <p:sp>
        <p:nvSpPr>
          <p:cNvPr id="41" name="Circle: Hollow 40">
            <a:extLst>
              <a:ext uri="{FF2B5EF4-FFF2-40B4-BE49-F238E27FC236}">
                <a16:creationId xmlns:a16="http://schemas.microsoft.com/office/drawing/2014/main" id="{10D84DFE-F17C-4DB4-98EE-1AF71CDAB256}"/>
              </a:ext>
            </a:extLst>
          </p:cNvPr>
          <p:cNvSpPr/>
          <p:nvPr/>
        </p:nvSpPr>
        <p:spPr>
          <a:xfrm>
            <a:off x="4650621" y="2457692"/>
            <a:ext cx="2890758" cy="2890758"/>
          </a:xfrm>
          <a:prstGeom prst="donut">
            <a:avLst>
              <a:gd name="adj" fmla="val 1005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228554"/>
            <a:endParaRPr lang="en-US" sz="90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93141D-0981-424D-AFAE-CF796DDCA694}"/>
              </a:ext>
            </a:extLst>
          </p:cNvPr>
          <p:cNvGrpSpPr/>
          <p:nvPr/>
        </p:nvGrpSpPr>
        <p:grpSpPr>
          <a:xfrm>
            <a:off x="3599182" y="1752480"/>
            <a:ext cx="2342991" cy="2336885"/>
            <a:chOff x="1260256" y="4945824"/>
            <a:chExt cx="4686593" cy="467437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CD1AD92-BA40-4B3E-8E8A-1D8D53C60C75}"/>
                </a:ext>
              </a:extLst>
            </p:cNvPr>
            <p:cNvSpPr/>
            <p:nvPr/>
          </p:nvSpPr>
          <p:spPr>
            <a:xfrm>
              <a:off x="2149803" y="5823157"/>
              <a:ext cx="3797046" cy="3797046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C07E68B-ECAF-40F4-B818-B38E600496C6}"/>
                </a:ext>
              </a:extLst>
            </p:cNvPr>
            <p:cNvSpPr/>
            <p:nvPr/>
          </p:nvSpPr>
          <p:spPr>
            <a:xfrm>
              <a:off x="2322396" y="5357565"/>
              <a:ext cx="3451860" cy="3989639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2B3CFA4-2334-48F8-8A48-94A96FDA51B7}"/>
                </a:ext>
              </a:extLst>
            </p:cNvPr>
            <p:cNvSpPr/>
            <p:nvPr/>
          </p:nvSpPr>
          <p:spPr>
            <a:xfrm>
              <a:off x="2149803" y="4959477"/>
              <a:ext cx="3797046" cy="3797046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0">
                  <a:schemeClr val="bg2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181100">
                <a:schemeClr val="accent1">
                  <a:lumMod val="75000"/>
                  <a:alpha val="58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30F47C0-A0F7-47A7-94A7-6FF75F75DBC6}"/>
                </a:ext>
              </a:extLst>
            </p:cNvPr>
            <p:cNvSpPr/>
            <p:nvPr/>
          </p:nvSpPr>
          <p:spPr>
            <a:xfrm>
              <a:off x="1260256" y="4945824"/>
              <a:ext cx="4084931" cy="268879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8000">
                  <a:srgbClr val="FFFFFF">
                    <a:alpha val="62000"/>
                  </a:srgbClr>
                </a:gs>
                <a:gs pos="59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C04007-DE57-41C6-A846-4F48DB884653}"/>
                </a:ext>
              </a:extLst>
            </p:cNvPr>
            <p:cNvSpPr txBox="1"/>
            <p:nvPr/>
          </p:nvSpPr>
          <p:spPr>
            <a:xfrm>
              <a:off x="3292891" y="6052552"/>
              <a:ext cx="1510869" cy="153882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4399" dirty="0">
                  <a:solidFill>
                    <a:srgbClr val="1FA2FF">
                      <a:lumMod val="50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01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FF96A4E-C571-4096-8B92-FC3C548F4E45}"/>
              </a:ext>
            </a:extLst>
          </p:cNvPr>
          <p:cNvGrpSpPr/>
          <p:nvPr/>
        </p:nvGrpSpPr>
        <p:grpSpPr>
          <a:xfrm>
            <a:off x="5850649" y="1752480"/>
            <a:ext cx="2342991" cy="2336885"/>
            <a:chOff x="1260256" y="4945824"/>
            <a:chExt cx="4686593" cy="4674379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8D6CC3B-6EE6-40BD-8085-87549F4F129A}"/>
                </a:ext>
              </a:extLst>
            </p:cNvPr>
            <p:cNvSpPr/>
            <p:nvPr/>
          </p:nvSpPr>
          <p:spPr>
            <a:xfrm>
              <a:off x="2149803" y="5823157"/>
              <a:ext cx="3797046" cy="3797046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033D165-BEAB-4CB3-AC72-67621E7BB9D2}"/>
                </a:ext>
              </a:extLst>
            </p:cNvPr>
            <p:cNvSpPr/>
            <p:nvPr/>
          </p:nvSpPr>
          <p:spPr>
            <a:xfrm>
              <a:off x="2322396" y="5357565"/>
              <a:ext cx="3451860" cy="3989639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AD66D12-18AB-4650-A8E9-AD172B843E2A}"/>
                </a:ext>
              </a:extLst>
            </p:cNvPr>
            <p:cNvSpPr/>
            <p:nvPr/>
          </p:nvSpPr>
          <p:spPr>
            <a:xfrm>
              <a:off x="2149803" y="4959477"/>
              <a:ext cx="3797046" cy="3797046"/>
            </a:xfrm>
            <a:prstGeom prst="ellipse">
              <a:avLst/>
            </a:prstGeom>
            <a:gradFill flip="none" rotWithShape="1">
              <a:gsLst>
                <a:gs pos="100000">
                  <a:schemeClr val="tx2">
                    <a:lumMod val="50000"/>
                  </a:schemeClr>
                </a:gs>
                <a:gs pos="0">
                  <a:schemeClr val="accent3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181100"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F5CEEFC-1F9A-4E57-8682-6C88C4189A74}"/>
                </a:ext>
              </a:extLst>
            </p:cNvPr>
            <p:cNvSpPr/>
            <p:nvPr/>
          </p:nvSpPr>
          <p:spPr>
            <a:xfrm>
              <a:off x="1260256" y="4945824"/>
              <a:ext cx="4084931" cy="268879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8000">
                  <a:srgbClr val="FFFFFF">
                    <a:alpha val="62000"/>
                  </a:srgbClr>
                </a:gs>
                <a:gs pos="59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68C1C0-2FDD-4A12-8478-BE4B8E7A6C98}"/>
                </a:ext>
              </a:extLst>
            </p:cNvPr>
            <p:cNvSpPr txBox="1"/>
            <p:nvPr/>
          </p:nvSpPr>
          <p:spPr>
            <a:xfrm>
              <a:off x="3292891" y="6052552"/>
              <a:ext cx="1510869" cy="153882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4399">
                  <a:solidFill>
                    <a:srgbClr val="16C6FB">
                      <a:lumMod val="50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02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3BC8645-A997-4862-82FE-F899DC065058}"/>
              </a:ext>
            </a:extLst>
          </p:cNvPr>
          <p:cNvSpPr txBox="1"/>
          <p:nvPr/>
        </p:nvSpPr>
        <p:spPr>
          <a:xfrm>
            <a:off x="3323223" y="647903"/>
            <a:ext cx="5545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/>
            <a:r>
              <a:rPr lang="en-US" sz="4000" b="1" dirty="0">
                <a:solidFill>
                  <a:srgbClr val="FFFFFF"/>
                </a:solidFill>
                <a:latin typeface="Open Sans Light"/>
              </a:rPr>
              <a:t>Features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1DC38C-E9B7-4582-8B3B-84908F1B6F47}"/>
              </a:ext>
            </a:extLst>
          </p:cNvPr>
          <p:cNvSpPr txBox="1"/>
          <p:nvPr/>
        </p:nvSpPr>
        <p:spPr>
          <a:xfrm>
            <a:off x="2334324" y="2177529"/>
            <a:ext cx="143889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 b="1" dirty="0">
                <a:solidFill>
                  <a:srgbClr val="FFFFFF"/>
                </a:solidFill>
              </a:rPr>
              <a:t>Automated Access Point Placement</a:t>
            </a:r>
          </a:p>
          <a:p>
            <a:pPr defTabSz="228554"/>
            <a:endParaRPr lang="en-US" sz="1200" b="1" dirty="0">
              <a:solidFill>
                <a:srgbClr val="FFFFFF"/>
              </a:solidFill>
              <a:latin typeface="Open Sans Light"/>
            </a:endParaRPr>
          </a:p>
          <a:p>
            <a:r>
              <a:rPr lang="en-US" sz="900" dirty="0"/>
              <a:t>Automatically suggests optimal access point locations on floorplans.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ECC9ED-42BA-4B3E-8D23-EC69EC9684D6}"/>
              </a:ext>
            </a:extLst>
          </p:cNvPr>
          <p:cNvSpPr txBox="1"/>
          <p:nvPr/>
        </p:nvSpPr>
        <p:spPr>
          <a:xfrm>
            <a:off x="2349325" y="4394263"/>
            <a:ext cx="143889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 b="1" dirty="0">
                <a:solidFill>
                  <a:srgbClr val="FFFFFF"/>
                </a:solidFill>
              </a:rPr>
              <a:t>Customization</a:t>
            </a:r>
          </a:p>
          <a:p>
            <a:pPr defTabSz="228554"/>
            <a:endParaRPr lang="en-US" sz="1200" b="1" dirty="0">
              <a:solidFill>
                <a:srgbClr val="FFFFFF"/>
              </a:solidFill>
            </a:endParaRPr>
          </a:p>
          <a:p>
            <a:pPr defTabSz="228554"/>
            <a:r>
              <a:rPr lang="en-US" sz="900" dirty="0">
                <a:solidFill>
                  <a:srgbClr val="FFFFFF"/>
                </a:solidFill>
                <a:latin typeface="Open Sans Light"/>
              </a:rPr>
              <a:t>Ability to move the access points and test and switch with different model.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E74E9FF-7E0C-4CD7-985C-58A771DC2F96}"/>
              </a:ext>
            </a:extLst>
          </p:cNvPr>
          <p:cNvSpPr txBox="1"/>
          <p:nvPr/>
        </p:nvSpPr>
        <p:spPr>
          <a:xfrm>
            <a:off x="8525629" y="1958324"/>
            <a:ext cx="16966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 b="1" dirty="0">
                <a:solidFill>
                  <a:srgbClr val="FFFFFF"/>
                </a:solidFill>
              </a:rPr>
              <a:t>Instant Cost Estimation and Tailored Plan Suggestions</a:t>
            </a:r>
          </a:p>
          <a:p>
            <a:pPr defTabSz="228554"/>
            <a:endParaRPr lang="en-US" sz="1200" b="1" dirty="0">
              <a:solidFill>
                <a:srgbClr val="FFFFFF"/>
              </a:solidFill>
            </a:endParaRPr>
          </a:p>
          <a:p>
            <a:pPr defTabSz="228554"/>
            <a:r>
              <a:rPr lang="en-US" sz="900" dirty="0"/>
              <a:t>Provides immediate estimates for Wi-Fi setup costs and creates multiple plan options catering to diverse customers.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7F3B41-7085-45E2-B06A-B4708B9F06DF}"/>
              </a:ext>
            </a:extLst>
          </p:cNvPr>
          <p:cNvSpPr txBox="1"/>
          <p:nvPr/>
        </p:nvSpPr>
        <p:spPr>
          <a:xfrm>
            <a:off x="8525629" y="4394263"/>
            <a:ext cx="1289703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 b="1" dirty="0">
                <a:solidFill>
                  <a:srgbClr val="FFFFFF"/>
                </a:solidFill>
              </a:rPr>
              <a:t>Simple Interface</a:t>
            </a:r>
          </a:p>
          <a:p>
            <a:pPr defTabSz="228554"/>
            <a:endParaRPr lang="en-US" sz="1200" b="1" dirty="0">
              <a:solidFill>
                <a:srgbClr val="FFFFFF"/>
              </a:solidFill>
            </a:endParaRPr>
          </a:p>
          <a:p>
            <a:pPr defTabSz="228554"/>
            <a:r>
              <a:rPr lang="en-US" sz="900" dirty="0"/>
              <a:t>A clean, intuitive interface that makes Wi-Fi planning accessible/simple to all users.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0A9E416-7804-4718-8D49-B8624857263E}"/>
              </a:ext>
            </a:extLst>
          </p:cNvPr>
          <p:cNvGrpSpPr/>
          <p:nvPr/>
        </p:nvGrpSpPr>
        <p:grpSpPr>
          <a:xfrm>
            <a:off x="3599182" y="3970905"/>
            <a:ext cx="2342991" cy="2336885"/>
            <a:chOff x="1260256" y="4945824"/>
            <a:chExt cx="4686593" cy="467437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80AC1B-A77B-4D31-8E98-9CE95DE12EB1}"/>
                </a:ext>
              </a:extLst>
            </p:cNvPr>
            <p:cNvSpPr/>
            <p:nvPr/>
          </p:nvSpPr>
          <p:spPr>
            <a:xfrm>
              <a:off x="2149803" y="5823157"/>
              <a:ext cx="3797046" cy="3797046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61FE02A-E0E4-4291-9B8C-0F8C4380AE28}"/>
                </a:ext>
              </a:extLst>
            </p:cNvPr>
            <p:cNvSpPr/>
            <p:nvPr/>
          </p:nvSpPr>
          <p:spPr>
            <a:xfrm>
              <a:off x="2322396" y="5357565"/>
              <a:ext cx="3451860" cy="3989639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DA29FB4-6E64-46F2-A35E-9009C9DA315F}"/>
                </a:ext>
              </a:extLst>
            </p:cNvPr>
            <p:cNvSpPr/>
            <p:nvPr/>
          </p:nvSpPr>
          <p:spPr>
            <a:xfrm>
              <a:off x="2149803" y="4959477"/>
              <a:ext cx="3797046" cy="3797046"/>
            </a:xfrm>
            <a:prstGeom prst="ellipse">
              <a:avLst/>
            </a:prstGeom>
            <a:gradFill flip="none" rotWithShape="1">
              <a:gsLst>
                <a:gs pos="100000">
                  <a:schemeClr val="tx2"/>
                </a:gs>
                <a:gs pos="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181100">
                <a:schemeClr val="accent5">
                  <a:lumMod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601E6D31-9B86-4E0B-B9EA-D31AFE684D4F}"/>
                </a:ext>
              </a:extLst>
            </p:cNvPr>
            <p:cNvSpPr/>
            <p:nvPr/>
          </p:nvSpPr>
          <p:spPr>
            <a:xfrm>
              <a:off x="1260256" y="4945824"/>
              <a:ext cx="4084931" cy="268879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8000">
                  <a:srgbClr val="FFFFFF">
                    <a:alpha val="62000"/>
                  </a:srgbClr>
                </a:gs>
                <a:gs pos="59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7E8D5E-1422-45E3-BC1B-40164B2C4D54}"/>
                </a:ext>
              </a:extLst>
            </p:cNvPr>
            <p:cNvSpPr txBox="1"/>
            <p:nvPr/>
          </p:nvSpPr>
          <p:spPr>
            <a:xfrm>
              <a:off x="3292891" y="6052552"/>
              <a:ext cx="1510869" cy="153882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4399">
                  <a:solidFill>
                    <a:srgbClr val="37E1EE">
                      <a:lumMod val="50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03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FBD3E64-3229-4E1E-9331-AD7938970934}"/>
              </a:ext>
            </a:extLst>
          </p:cNvPr>
          <p:cNvGrpSpPr/>
          <p:nvPr/>
        </p:nvGrpSpPr>
        <p:grpSpPr>
          <a:xfrm>
            <a:off x="5841142" y="3964080"/>
            <a:ext cx="2342991" cy="2336885"/>
            <a:chOff x="1260256" y="4945824"/>
            <a:chExt cx="4686593" cy="467437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90761F9-EE02-4D63-89B8-D8408703CA45}"/>
                </a:ext>
              </a:extLst>
            </p:cNvPr>
            <p:cNvSpPr/>
            <p:nvPr/>
          </p:nvSpPr>
          <p:spPr>
            <a:xfrm>
              <a:off x="2149803" y="5823157"/>
              <a:ext cx="3797046" cy="3797046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7C093CA-D52C-45E4-9E35-95D66AA3F0E2}"/>
                </a:ext>
              </a:extLst>
            </p:cNvPr>
            <p:cNvSpPr/>
            <p:nvPr/>
          </p:nvSpPr>
          <p:spPr>
            <a:xfrm>
              <a:off x="2322396" y="5357565"/>
              <a:ext cx="3451860" cy="3989639"/>
            </a:xfrm>
            <a:prstGeom prst="ellipse">
              <a:avLst/>
            </a:prstGeom>
            <a:gradFill>
              <a:gsLst>
                <a:gs pos="100000">
                  <a:srgbClr val="272E3A">
                    <a:alpha val="0"/>
                  </a:srgbClr>
                </a:gs>
                <a:gs pos="0">
                  <a:srgbClr val="272E3A">
                    <a:alpha val="17000"/>
                  </a:srgbClr>
                </a:gs>
                <a:gs pos="42000">
                  <a:srgbClr val="272E3A">
                    <a:alpha val="55000"/>
                  </a:srgbClr>
                </a:gs>
              </a:gsLst>
              <a:lin ang="5400000" scaled="1"/>
            </a:gradFill>
            <a:ln>
              <a:noFill/>
            </a:ln>
            <a:effectLst>
              <a:innerShdw blurRad="685800">
                <a:prstClr val="black">
                  <a:alpha val="24000"/>
                </a:prstClr>
              </a:innerShdw>
              <a:softEdge rad="203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11EBEC6-835C-42C4-8DE4-D3035D1DEF39}"/>
                </a:ext>
              </a:extLst>
            </p:cNvPr>
            <p:cNvSpPr/>
            <p:nvPr/>
          </p:nvSpPr>
          <p:spPr>
            <a:xfrm>
              <a:off x="2149803" y="4959477"/>
              <a:ext cx="3797046" cy="3797046"/>
            </a:xfrm>
            <a:prstGeom prst="ellipse">
              <a:avLst/>
            </a:prstGeom>
            <a:gradFill flip="none" rotWithShape="1">
              <a:gsLst>
                <a:gs pos="100000">
                  <a:schemeClr val="bg2">
                    <a:lumMod val="50000"/>
                  </a:schemeClr>
                </a:gs>
                <a:gs pos="0">
                  <a:schemeClr val="accent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181100">
                <a:schemeClr val="accent1">
                  <a:lumMod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70B0B7B-8813-4EFD-8DD3-549C288ED117}"/>
                </a:ext>
              </a:extLst>
            </p:cNvPr>
            <p:cNvSpPr/>
            <p:nvPr/>
          </p:nvSpPr>
          <p:spPr>
            <a:xfrm>
              <a:off x="1260256" y="4945824"/>
              <a:ext cx="4084931" cy="2688796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8000">
                  <a:srgbClr val="FFFFFF">
                    <a:alpha val="62000"/>
                  </a:srgbClr>
                </a:gs>
                <a:gs pos="59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228554"/>
              <a:endParaRPr lang="en-US" sz="900">
                <a:solidFill>
                  <a:srgbClr val="FFFFFF"/>
                </a:solidFill>
                <a:latin typeface="Open Sans Light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10B7E3C-87B1-4CA3-B50F-0532C16D56AC}"/>
                </a:ext>
              </a:extLst>
            </p:cNvPr>
            <p:cNvSpPr txBox="1"/>
            <p:nvPr/>
          </p:nvSpPr>
          <p:spPr>
            <a:xfrm>
              <a:off x="3292891" y="6052552"/>
              <a:ext cx="1510869" cy="153882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4399">
                  <a:solidFill>
                    <a:srgbClr val="1FA2FF">
                      <a:lumMod val="50000"/>
                    </a:srgbClr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3737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2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20000" fill="hold" nodeType="withEffect" p14:presetBounceEnd="6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20000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20000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9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27" grpId="0"/>
          <p:bldP spid="28" grpId="0"/>
          <p:bldP spid="29" grpId="0"/>
          <p:bldP spid="3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2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2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2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9" presetClass="entr" presetSubtype="0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decel="10000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decel="10000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27" grpId="0"/>
          <p:bldP spid="28" grpId="0"/>
          <p:bldP spid="29" grpId="0"/>
          <p:bldP spid="30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1DA3EDF-F563-4698-86ED-F76DF04F64EE}"/>
              </a:ext>
            </a:extLst>
          </p:cNvPr>
          <p:cNvGrpSpPr/>
          <p:nvPr/>
        </p:nvGrpSpPr>
        <p:grpSpPr>
          <a:xfrm>
            <a:off x="-965913" y="524259"/>
            <a:ext cx="13049229" cy="15238956"/>
            <a:chOff x="-444571" y="0"/>
            <a:chExt cx="26101857" cy="30481880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44F11780-8813-499A-8582-B7C0E954A58F}"/>
                </a:ext>
              </a:extLst>
            </p:cNvPr>
            <p:cNvGrpSpPr/>
            <p:nvPr/>
          </p:nvGrpSpPr>
          <p:grpSpPr>
            <a:xfrm>
              <a:off x="12218517" y="20165282"/>
              <a:ext cx="5893125" cy="5858254"/>
              <a:chOff x="8451075" y="2889337"/>
              <a:chExt cx="7485029" cy="7440738"/>
            </a:xfrm>
          </p:grpSpPr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FA494B1-B67A-48E6-9087-CC3A39DE671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C7384D7B-5B9F-4F20-BE20-0FE54C93FCA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6C9AB579-11B4-49EE-9D4A-E2A4180EAC6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7A7BF241-F4C7-446B-9DDB-92FA4D3AA2D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5E353B7F-B398-45B3-A860-E112BC32129A}"/>
                </a:ext>
              </a:extLst>
            </p:cNvPr>
            <p:cNvGrpSpPr/>
            <p:nvPr/>
          </p:nvGrpSpPr>
          <p:grpSpPr>
            <a:xfrm>
              <a:off x="4115323" y="344169"/>
              <a:ext cx="4317368" cy="4291821"/>
              <a:chOff x="8451075" y="2889337"/>
              <a:chExt cx="7485029" cy="7440738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39923465-E7F4-4A24-B73A-58FC234A3AF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17B3829C-BD10-4199-A2B1-391774797D9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44FD7A99-0254-4707-8775-EEE153E727E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97AA32C4-A7A4-4670-86C0-EAA0AE746EE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9B8A74AD-A439-4723-894C-BE142D7F2091}"/>
                </a:ext>
              </a:extLst>
            </p:cNvPr>
            <p:cNvGrpSpPr/>
            <p:nvPr/>
          </p:nvGrpSpPr>
          <p:grpSpPr>
            <a:xfrm>
              <a:off x="1238531" y="5226904"/>
              <a:ext cx="5893125" cy="5858254"/>
              <a:chOff x="8451075" y="2889337"/>
              <a:chExt cx="7485029" cy="7440738"/>
            </a:xfrm>
          </p:grpSpPr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39335B1C-898C-436E-B74C-711EF66A878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F8317A6C-8B75-497B-AF17-6B6259EEBA7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0E8D02A4-6A8D-4283-94E5-6D99A960D967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2BD58BE2-4199-4B4D-B328-6288502285B5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5F97A8F6-E8D7-412C-81EB-0E5B997B8962}"/>
                </a:ext>
              </a:extLst>
            </p:cNvPr>
            <p:cNvGrpSpPr/>
            <p:nvPr/>
          </p:nvGrpSpPr>
          <p:grpSpPr>
            <a:xfrm>
              <a:off x="16778975" y="0"/>
              <a:ext cx="6770922" cy="6730857"/>
              <a:chOff x="8451075" y="2889337"/>
              <a:chExt cx="7485029" cy="7440738"/>
            </a:xfrm>
          </p:grpSpPr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583F3BDD-F9A1-40AD-9683-23C1E2F07F1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828363C-5B85-4359-964D-EA693D7949FD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A45DA4FB-E62C-4C5F-AB02-C9DFAA24361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80E5C4C-AEF3-4A2E-874B-E0DE16835BA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940D79D4-600E-47FD-9DF6-0D407F61725B}"/>
                </a:ext>
              </a:extLst>
            </p:cNvPr>
            <p:cNvGrpSpPr/>
            <p:nvPr/>
          </p:nvGrpSpPr>
          <p:grpSpPr>
            <a:xfrm>
              <a:off x="13946872" y="7309998"/>
              <a:ext cx="5457706" cy="5425411"/>
              <a:chOff x="8451075" y="2889337"/>
              <a:chExt cx="7485029" cy="7440738"/>
            </a:xfrm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B5CB7D29-4E35-4F35-AC72-0429E3AAAE2D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A82BA6EB-8253-4D48-AE54-EC567F0B96A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95A4A5E1-C2FD-475E-816F-D3A216EABC2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D83A29F-45A2-4E66-9659-334CA957BF5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6257241-08EF-4675-8760-D3BFD49A4BC9}"/>
                </a:ext>
              </a:extLst>
            </p:cNvPr>
            <p:cNvGrpSpPr/>
            <p:nvPr/>
          </p:nvGrpSpPr>
          <p:grpSpPr>
            <a:xfrm>
              <a:off x="6232165" y="11676070"/>
              <a:ext cx="4317368" cy="4291821"/>
              <a:chOff x="8451075" y="2889337"/>
              <a:chExt cx="7485029" cy="7440738"/>
            </a:xfrm>
          </p:grpSpPr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5A417756-833E-4310-AEB4-0A1B6996468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867F2893-9EBC-433B-A720-3EFE92B5EBDB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BD6900A8-30ED-4087-AD2C-DEFAF6736DE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690BE4F3-BDCC-4639-80C8-2AFC69A20F7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30AF4151-4A8D-4F8A-B0E2-9F9B173BB6F6}"/>
                </a:ext>
              </a:extLst>
            </p:cNvPr>
            <p:cNvGrpSpPr/>
            <p:nvPr/>
          </p:nvGrpSpPr>
          <p:grpSpPr>
            <a:xfrm>
              <a:off x="1992607" y="16558804"/>
              <a:ext cx="7255892" cy="7212957"/>
              <a:chOff x="8451075" y="2889337"/>
              <a:chExt cx="7485029" cy="7440738"/>
            </a:xfrm>
          </p:grpSpPr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1A7830C3-B517-421A-971A-5278C05FA07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354B3D30-9F63-4CED-8A90-43A8EE5756C3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E6ED40A-21BE-4CA8-8D8D-D74E2478190F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F5B3CB5-5E9F-4BDB-9438-1A837C69525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326E1213-5322-4294-8FB6-3AAE1D860278}"/>
                </a:ext>
              </a:extLst>
            </p:cNvPr>
            <p:cNvGrpSpPr/>
            <p:nvPr/>
          </p:nvGrpSpPr>
          <p:grpSpPr>
            <a:xfrm>
              <a:off x="19404578" y="14885624"/>
              <a:ext cx="4871833" cy="4843006"/>
              <a:chOff x="8451075" y="2889337"/>
              <a:chExt cx="7485029" cy="7440738"/>
            </a:xfrm>
          </p:grpSpPr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9C47344D-D395-405E-A36E-6CA19724780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E4B2B23F-D243-460B-AA13-49AEF8A1ABC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FA805577-C582-4420-A2E8-BC050935E2D5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09E5C567-5A3E-4D5A-AB56-8335FB380FA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F7A2AEDF-CD93-440C-B7E9-87D4F50FC55D}"/>
                </a:ext>
              </a:extLst>
            </p:cNvPr>
            <p:cNvGrpSpPr/>
            <p:nvPr/>
          </p:nvGrpSpPr>
          <p:grpSpPr>
            <a:xfrm>
              <a:off x="12436225" y="14174681"/>
              <a:ext cx="5457706" cy="5425411"/>
              <a:chOff x="8451075" y="2889337"/>
              <a:chExt cx="7485029" cy="7440738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DC216D6A-8735-4F01-9467-6895C9B60046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67739082-257E-4586-ABAD-D4DCC962494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2A3B8BA9-7F22-40E8-B4A1-B6AF74BD2F5D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CCA34BAB-A03A-452B-AAF8-911D09C2FCA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601D37D5-7B4E-4B3F-BC76-300B7B07E8C1}"/>
                </a:ext>
              </a:extLst>
            </p:cNvPr>
            <p:cNvGrpSpPr/>
            <p:nvPr/>
          </p:nvGrpSpPr>
          <p:grpSpPr>
            <a:xfrm>
              <a:off x="18886364" y="20271861"/>
              <a:ext cx="6770922" cy="6730857"/>
              <a:chOff x="8451075" y="2889337"/>
              <a:chExt cx="7485029" cy="7440738"/>
            </a:xfrm>
          </p:grpSpPr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7129C035-0478-4C77-9003-B5E642925A7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52C31634-054C-47CF-94BE-E28DAD583DD3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B26B0DD-F371-4403-9ACE-C424C510820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4E80FB09-62BF-4248-8829-D6D544C68167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E99F182B-CFB6-456C-AEEC-4195BF272031}"/>
                </a:ext>
              </a:extLst>
            </p:cNvPr>
            <p:cNvGrpSpPr/>
            <p:nvPr/>
          </p:nvGrpSpPr>
          <p:grpSpPr>
            <a:xfrm>
              <a:off x="5941124" y="26049663"/>
              <a:ext cx="4458599" cy="4432217"/>
              <a:chOff x="8451075" y="2889337"/>
              <a:chExt cx="7485029" cy="7440738"/>
            </a:xfrm>
          </p:grpSpPr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56CE689D-0053-447C-938D-3CF33D7F017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FAC3AC8D-BD12-4E21-B646-91F65127418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3D4B631F-0458-41AF-9BCF-7F9DE7E09F1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CF196CF5-7FA5-4601-8426-B4C36C590C0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812A7C03-12B4-41A2-8459-5AB940EC097B}"/>
                </a:ext>
              </a:extLst>
            </p:cNvPr>
            <p:cNvGrpSpPr/>
            <p:nvPr/>
          </p:nvGrpSpPr>
          <p:grpSpPr>
            <a:xfrm>
              <a:off x="-444571" y="24913310"/>
              <a:ext cx="4871833" cy="4843006"/>
              <a:chOff x="8451075" y="2889337"/>
              <a:chExt cx="7485029" cy="7440738"/>
            </a:xfrm>
          </p:grpSpPr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C50449E-406D-4D91-8A0E-1D0910A3E07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193DD36E-2FB9-443B-B6FE-E4BA5DFA705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E6A46CCD-2ED1-467B-8B0E-C74AEC9B247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56629486-72FA-469F-B0FE-FD021A1585D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3565A05-6D5F-4C4F-B1EE-2AC7F005F0EA}"/>
              </a:ext>
            </a:extLst>
          </p:cNvPr>
          <p:cNvGrpSpPr/>
          <p:nvPr/>
        </p:nvGrpSpPr>
        <p:grpSpPr>
          <a:xfrm>
            <a:off x="5868437" y="4539334"/>
            <a:ext cx="455126" cy="8469293"/>
            <a:chOff x="19391061" y="-4253615"/>
            <a:chExt cx="910371" cy="16940792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444371EE-4590-4CD2-95D0-4CC87EAB9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-3278925"/>
              <a:ext cx="2859752" cy="910371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78FB7B87-8D85-44A4-8AB4-DAA5F74CA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-495969"/>
              <a:ext cx="2859752" cy="91037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009D20B-3A3D-41C4-AFB2-E68BD4FB8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2326744"/>
              <a:ext cx="2859752" cy="910371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20CEC279-E336-4164-81AA-FF16D5F13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5153073"/>
              <a:ext cx="2859752" cy="910371"/>
            </a:xfrm>
            <a:prstGeom prst="rect">
              <a:avLst/>
            </a:prstGeom>
          </p:spPr>
        </p:pic>
        <p:pic>
          <p:nvPicPr>
            <p:cNvPr id="70" name="Graphic 69">
              <a:extLst>
                <a:ext uri="{FF2B5EF4-FFF2-40B4-BE49-F238E27FC236}">
                  <a16:creationId xmlns:a16="http://schemas.microsoft.com/office/drawing/2014/main" id="{B0AAEBDA-BF2E-435C-A041-FC89DA450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7975786"/>
              <a:ext cx="2859752" cy="910371"/>
            </a:xfrm>
            <a:prstGeom prst="rect">
              <a:avLst/>
            </a:prstGeom>
          </p:spPr>
        </p:pic>
        <p:pic>
          <p:nvPicPr>
            <p:cNvPr id="71" name="Graphic 70">
              <a:extLst>
                <a:ext uri="{FF2B5EF4-FFF2-40B4-BE49-F238E27FC236}">
                  <a16:creationId xmlns:a16="http://schemas.microsoft.com/office/drawing/2014/main" id="{D251AFDB-4228-42C5-9A65-43E565B4D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18416371" y="10802115"/>
              <a:ext cx="2859752" cy="910371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CB86E3B-1609-49CF-BDC9-31F0D164C751}"/>
              </a:ext>
            </a:extLst>
          </p:cNvPr>
          <p:cNvGrpSpPr/>
          <p:nvPr/>
        </p:nvGrpSpPr>
        <p:grpSpPr>
          <a:xfrm>
            <a:off x="4004767" y="1647720"/>
            <a:ext cx="4182467" cy="4411537"/>
            <a:chOff x="8736553" y="3611344"/>
            <a:chExt cx="6914068" cy="7292746"/>
          </a:xfrm>
        </p:grpSpPr>
        <p:sp>
          <p:nvSpPr>
            <p:cNvPr id="6" name="One">
              <a:extLst>
                <a:ext uri="{FF2B5EF4-FFF2-40B4-BE49-F238E27FC236}">
                  <a16:creationId xmlns:a16="http://schemas.microsoft.com/office/drawing/2014/main" id="{A50F673D-ADCC-4B74-9A65-DD8AE6144D5F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" name="Two">
              <a:extLst>
                <a:ext uri="{FF2B5EF4-FFF2-40B4-BE49-F238E27FC236}">
                  <a16:creationId xmlns:a16="http://schemas.microsoft.com/office/drawing/2014/main" id="{BB1C1FD0-B99A-4F38-896E-803C30700361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" name="Three">
              <a:extLst>
                <a:ext uri="{FF2B5EF4-FFF2-40B4-BE49-F238E27FC236}">
                  <a16:creationId xmlns:a16="http://schemas.microsoft.com/office/drawing/2014/main" id="{127FB52B-E3CB-4DC9-8BB4-AA6D8C6C5399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1">
                    <a:lumMod val="75000"/>
                  </a:schemeClr>
                </a:gs>
                <a:gs pos="19000">
                  <a:schemeClr val="accent1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" name="Four">
              <a:extLst>
                <a:ext uri="{FF2B5EF4-FFF2-40B4-BE49-F238E27FC236}">
                  <a16:creationId xmlns:a16="http://schemas.microsoft.com/office/drawing/2014/main" id="{C14E20DF-68D2-4F6A-82BE-FC689C7DD536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9000">
                  <a:schemeClr val="accent1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743E3848-44D0-4E81-B833-83D6D1840C93}"/>
              </a:ext>
            </a:extLst>
          </p:cNvPr>
          <p:cNvSpPr txBox="1"/>
          <p:nvPr/>
        </p:nvSpPr>
        <p:spPr>
          <a:xfrm>
            <a:off x="4981496" y="3189397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 dirty="0">
                <a:solidFill>
                  <a:srgbClr val="FFFFFF"/>
                </a:solidFill>
                <a:latin typeface="Century Gothic"/>
              </a:rPr>
              <a:t>Initiation</a:t>
            </a:r>
          </a:p>
          <a:p>
            <a:pPr algn="ctr" defTabSz="228554">
              <a:defRPr/>
            </a:pPr>
            <a:r>
              <a:rPr lang="en-US" sz="1000" dirty="0">
                <a:solidFill>
                  <a:srgbClr val="FFFFFF"/>
                </a:solidFill>
                <a:latin typeface="Calibri"/>
              </a:rPr>
              <a:t>Research, Planning and Task distribution.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715D2A-5EE9-4347-8F4D-800D3EC5E2FF}"/>
              </a:ext>
            </a:extLst>
          </p:cNvPr>
          <p:cNvSpPr txBox="1"/>
          <p:nvPr/>
        </p:nvSpPr>
        <p:spPr>
          <a:xfrm>
            <a:off x="5554826" y="2147868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01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73F088-C5B2-4672-9FE4-A4073F304732}"/>
              </a:ext>
            </a:extLst>
          </p:cNvPr>
          <p:cNvSpPr/>
          <p:nvPr/>
        </p:nvSpPr>
        <p:spPr>
          <a:xfrm>
            <a:off x="5264415" y="4061502"/>
            <a:ext cx="1663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09">
              <a:defRPr/>
            </a:pPr>
            <a:r>
              <a:rPr lang="en-US" sz="3200" dirty="0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1 weeks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63AED143-CB5B-42B5-84F5-2A7311F16F23}"/>
              </a:ext>
            </a:extLst>
          </p:cNvPr>
          <p:cNvGrpSpPr/>
          <p:nvPr/>
        </p:nvGrpSpPr>
        <p:grpSpPr>
          <a:xfrm>
            <a:off x="4194879" y="10696036"/>
            <a:ext cx="3802243" cy="4010488"/>
            <a:chOff x="1563688" y="3246708"/>
            <a:chExt cx="7605475" cy="8022019"/>
          </a:xfrm>
        </p:grpSpPr>
        <p:sp>
          <p:nvSpPr>
            <p:cNvPr id="94" name="One">
              <a:extLst>
                <a:ext uri="{FF2B5EF4-FFF2-40B4-BE49-F238E27FC236}">
                  <a16:creationId xmlns:a16="http://schemas.microsoft.com/office/drawing/2014/main" id="{4E99D3A6-4F1D-4803-B734-EC1D30EDB1C5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5" name="Two">
              <a:extLst>
                <a:ext uri="{FF2B5EF4-FFF2-40B4-BE49-F238E27FC236}">
                  <a16:creationId xmlns:a16="http://schemas.microsoft.com/office/drawing/2014/main" id="{4AA48918-E920-41BB-94CA-925F4BCD2F50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6" name="Three">
              <a:extLst>
                <a:ext uri="{FF2B5EF4-FFF2-40B4-BE49-F238E27FC236}">
                  <a16:creationId xmlns:a16="http://schemas.microsoft.com/office/drawing/2014/main" id="{1A06C9AB-D767-4518-9C72-70FC3895D19A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7" name="Four">
              <a:extLst>
                <a:ext uri="{FF2B5EF4-FFF2-40B4-BE49-F238E27FC236}">
                  <a16:creationId xmlns:a16="http://schemas.microsoft.com/office/drawing/2014/main" id="{7F2FFABD-FBAA-425A-8A8C-3261793B7A72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5D33357B-D8BE-44A1-B1BB-750BB123E3D6}"/>
              </a:ext>
            </a:extLst>
          </p:cNvPr>
          <p:cNvSpPr txBox="1"/>
          <p:nvPr/>
        </p:nvSpPr>
        <p:spPr>
          <a:xfrm>
            <a:off x="4981496" y="12140496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Tech Analyzing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AEEF95B-6D1A-49E7-B311-2541A0AB8832}"/>
              </a:ext>
            </a:extLst>
          </p:cNvPr>
          <p:cNvSpPr txBox="1"/>
          <p:nvPr/>
        </p:nvSpPr>
        <p:spPr>
          <a:xfrm>
            <a:off x="5554826" y="11040537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F9308B-5ACC-45D0-9EB7-812307A435FC}"/>
              </a:ext>
            </a:extLst>
          </p:cNvPr>
          <p:cNvSpPr txBox="1"/>
          <p:nvPr/>
        </p:nvSpPr>
        <p:spPr>
          <a:xfrm>
            <a:off x="855634" y="1651394"/>
            <a:ext cx="2026517" cy="86164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228554"/>
            <a:r>
              <a:rPr lang="en-US" sz="3999" b="1" dirty="0"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</a:p>
          <a:p>
            <a:pPr defTabSz="228554"/>
            <a:r>
              <a:rPr lang="en-US" sz="1000" b="1" dirty="0">
                <a:solidFill>
                  <a:srgbClr val="172144">
                    <a:lumMod val="90000"/>
                    <a:lumOff val="1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4F41650-2EF6-4475-9021-96C34BCCC2B1}"/>
              </a:ext>
            </a:extLst>
          </p:cNvPr>
          <p:cNvGrpSpPr/>
          <p:nvPr/>
        </p:nvGrpSpPr>
        <p:grpSpPr>
          <a:xfrm>
            <a:off x="-2995757" y="185773"/>
            <a:ext cx="15954505" cy="30069246"/>
            <a:chOff x="-5487555" y="-2658810"/>
            <a:chExt cx="31913164" cy="6014632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F5A0CFF-540E-4DB8-B8B6-2F515E50A4D7}"/>
                </a:ext>
              </a:extLst>
            </p:cNvPr>
            <p:cNvGrpSpPr/>
            <p:nvPr/>
          </p:nvGrpSpPr>
          <p:grpSpPr>
            <a:xfrm>
              <a:off x="17234116" y="9701601"/>
              <a:ext cx="9191493" cy="9137106"/>
              <a:chOff x="8451073" y="2889337"/>
              <a:chExt cx="7485028" cy="7440739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5DB7E26-8611-4F36-B4B4-970AE26A66D1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2C219AA5-1CEB-442E-8E8D-EC07726445B3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3C41FFE-E798-4CD7-A2FF-37EF677B30E4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3F2153F0-ED3F-497B-9359-86BB9DA874C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1183085-3BFD-415E-A40E-404F3E8682CF}"/>
                </a:ext>
              </a:extLst>
            </p:cNvPr>
            <p:cNvGrpSpPr/>
            <p:nvPr/>
          </p:nvGrpSpPr>
          <p:grpSpPr>
            <a:xfrm>
              <a:off x="2747733" y="8494267"/>
              <a:ext cx="7255892" cy="7212957"/>
              <a:chOff x="8451075" y="2889337"/>
              <a:chExt cx="7485029" cy="7440738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D719280F-D5CE-4F2F-AFCE-8287936EFD7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E30E5AB-2FB5-4BFD-94D1-8D9D4B13B1D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6120029-4CBD-47BD-9D0E-3F2C97CE830D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75A3E7D-BB0A-476D-B26F-63DFE94DF6B7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7D75795-90EA-4F58-94EE-50D8A8E2ED94}"/>
                </a:ext>
              </a:extLst>
            </p:cNvPr>
            <p:cNvGrpSpPr/>
            <p:nvPr/>
          </p:nvGrpSpPr>
          <p:grpSpPr>
            <a:xfrm>
              <a:off x="-5077178" y="-2658810"/>
              <a:ext cx="12925268" cy="12848788"/>
              <a:chOff x="8451073" y="2889337"/>
              <a:chExt cx="7485028" cy="7440739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15AD661-6CD7-41CB-9E5C-FE85306FDBBA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F6D81B4-448A-48AF-A2D3-BEA1C0870107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00733B8-D86E-425C-A66D-642F0EEC575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45AE85F-D7F1-490A-82B9-A5FBC03F8B7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6B1D5ED-8C2E-42BD-8DE8-96A85DD9F1D7}"/>
                </a:ext>
              </a:extLst>
            </p:cNvPr>
            <p:cNvGrpSpPr/>
            <p:nvPr/>
          </p:nvGrpSpPr>
          <p:grpSpPr>
            <a:xfrm>
              <a:off x="17087264" y="1911647"/>
              <a:ext cx="6770922" cy="6730857"/>
              <a:chOff x="8451075" y="2889337"/>
              <a:chExt cx="7485029" cy="7440738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0714B21-45EB-49B2-A4FF-E270E56F91A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30B9F7E4-72BD-4C44-B795-57B35503600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A5E2012-638F-4A5A-AF7D-7FB7B30214B0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56456E7-4624-4D96-900B-AE10B433206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12F622C8-BA55-4D82-801A-805313B9B68F}"/>
                </a:ext>
              </a:extLst>
            </p:cNvPr>
            <p:cNvGrpSpPr/>
            <p:nvPr/>
          </p:nvGrpSpPr>
          <p:grpSpPr>
            <a:xfrm>
              <a:off x="16823739" y="28849594"/>
              <a:ext cx="9191493" cy="9137106"/>
              <a:chOff x="8451073" y="2889337"/>
              <a:chExt cx="7485028" cy="7440739"/>
            </a:xfrm>
          </p:grpSpPr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30F02F78-ACDE-4B6B-B097-7689BA77261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69C49E79-95A2-4158-99F7-88CE8DA63C69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390A640F-E653-4103-9BD0-87B3E4F28E57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5A9BECD-6004-4E37-B6AD-1A8613E65A0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18752E0B-2A3D-4C97-AA9A-78F8A60332F1}"/>
                </a:ext>
              </a:extLst>
            </p:cNvPr>
            <p:cNvGrpSpPr/>
            <p:nvPr/>
          </p:nvGrpSpPr>
          <p:grpSpPr>
            <a:xfrm>
              <a:off x="2337356" y="27642260"/>
              <a:ext cx="7255892" cy="7212957"/>
              <a:chOff x="8451075" y="2889337"/>
              <a:chExt cx="7485029" cy="7440738"/>
            </a:xfrm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75F0126C-11B2-471B-8E9E-8D5D6647E629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475CA59B-D143-4255-84C6-94729D43872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BEA17F62-2909-481B-BBC4-0B5F11934CC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9E84BB09-DC53-4115-8A55-EDDA3204E18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52BF7F22-CCE6-44DD-A55B-469F22DA8921}"/>
                </a:ext>
              </a:extLst>
            </p:cNvPr>
            <p:cNvGrpSpPr/>
            <p:nvPr/>
          </p:nvGrpSpPr>
          <p:grpSpPr>
            <a:xfrm>
              <a:off x="-5487555" y="16489183"/>
              <a:ext cx="12925268" cy="12848788"/>
              <a:chOff x="8451073" y="2889337"/>
              <a:chExt cx="7485028" cy="7440739"/>
            </a:xfrm>
          </p:grpSpPr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3246E802-EA75-41DC-9AAD-2E05C8245F8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0EEE2A5-35D5-4A5A-8C22-D6FB56BA36DD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1F68C942-03E1-41C6-B331-B0E9260DC7C6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06151CD5-7D6F-42C6-8110-2D0F6D2A313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630B3359-D3E9-45C9-8C34-358AA5952AE5}"/>
                </a:ext>
              </a:extLst>
            </p:cNvPr>
            <p:cNvGrpSpPr/>
            <p:nvPr/>
          </p:nvGrpSpPr>
          <p:grpSpPr>
            <a:xfrm>
              <a:off x="16676887" y="21059640"/>
              <a:ext cx="6770922" cy="6730857"/>
              <a:chOff x="8451075" y="2889337"/>
              <a:chExt cx="7485029" cy="7440738"/>
            </a:xfrm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0E7FC9A-702E-4171-85F2-4AE36809440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10A3ED67-9605-416B-8BE7-E5C5D1386D2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B057EEC-E771-4811-925B-DF464417E1CB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6ABAA2C3-AF32-4D4E-A56E-6069F665B6C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34B5821E-E2FA-40FB-B548-627A8B2010F2}"/>
                </a:ext>
              </a:extLst>
            </p:cNvPr>
            <p:cNvGrpSpPr/>
            <p:nvPr/>
          </p:nvGrpSpPr>
          <p:grpSpPr>
            <a:xfrm>
              <a:off x="16823739" y="48350407"/>
              <a:ext cx="9191493" cy="9137106"/>
              <a:chOff x="8451073" y="2889337"/>
              <a:chExt cx="7485028" cy="7440739"/>
            </a:xfrm>
          </p:grpSpPr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E544E2FC-2DEE-45AA-8060-6B962F0484DB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78EC589-890C-476C-BD95-502CB5A105C7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C3684C66-C2CE-44A7-ADB9-1580035781C9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A83A3ED0-A9D4-4074-AF15-B275E693945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FB0A740C-E7E7-4367-AAD3-8EE645CC2AA8}"/>
                </a:ext>
              </a:extLst>
            </p:cNvPr>
            <p:cNvGrpSpPr/>
            <p:nvPr/>
          </p:nvGrpSpPr>
          <p:grpSpPr>
            <a:xfrm>
              <a:off x="2337356" y="47143073"/>
              <a:ext cx="7255892" cy="7212957"/>
              <a:chOff x="8451075" y="2889337"/>
              <a:chExt cx="7485029" cy="7440738"/>
            </a:xfrm>
          </p:grpSpPr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4F3C67AB-DCF0-4633-8790-23958FCE211B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C2D289D3-DB80-4FF1-8FD8-BCB69D7B1A7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F953B4D0-1BC6-40B2-AFB5-FAC9346295B1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F03875C8-04AB-412D-A53C-AAA4C41B8ED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0D6D0EC3-274E-462C-86FA-567697CBBBCF}"/>
                </a:ext>
              </a:extLst>
            </p:cNvPr>
            <p:cNvGrpSpPr/>
            <p:nvPr/>
          </p:nvGrpSpPr>
          <p:grpSpPr>
            <a:xfrm>
              <a:off x="-5487555" y="35989996"/>
              <a:ext cx="12925268" cy="12848788"/>
              <a:chOff x="8451073" y="2889337"/>
              <a:chExt cx="7485028" cy="7440739"/>
            </a:xfrm>
          </p:grpSpPr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C39EAB11-E55F-4C82-8CC3-C1CFEA6229BF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6585475-6A95-41D1-9791-5FBF8300A887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2BC47764-DAD5-4ECD-A984-4AD90E1E9283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2E1577BD-1D4B-48AD-978C-455E10541EF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F30F94CF-DAE7-490B-B246-0D0C5473BC53}"/>
                </a:ext>
              </a:extLst>
            </p:cNvPr>
            <p:cNvGrpSpPr/>
            <p:nvPr/>
          </p:nvGrpSpPr>
          <p:grpSpPr>
            <a:xfrm>
              <a:off x="16676887" y="40560453"/>
              <a:ext cx="6770922" cy="6730857"/>
              <a:chOff x="8451075" y="2889337"/>
              <a:chExt cx="7485029" cy="7440738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CA13DD06-C4D1-48F8-BB72-D00D3326806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537FC2B6-BFEA-4EA7-B286-7799B9998489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2D523B00-6077-4279-B832-05555F6F107E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DEACE67B-7DB8-4A1F-873A-9127D9F8C3F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6134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8B56EEF-8FD2-41FD-A63C-388261D72BC0}"/>
              </a:ext>
            </a:extLst>
          </p:cNvPr>
          <p:cNvGrpSpPr/>
          <p:nvPr/>
        </p:nvGrpSpPr>
        <p:grpSpPr>
          <a:xfrm>
            <a:off x="-222256" y="-2447543"/>
            <a:ext cx="13049229" cy="15238956"/>
            <a:chOff x="-444571" y="0"/>
            <a:chExt cx="26101857" cy="30481880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AFCB654F-9BBD-4828-BB7C-F24343123EF1}"/>
                </a:ext>
              </a:extLst>
            </p:cNvPr>
            <p:cNvGrpSpPr/>
            <p:nvPr/>
          </p:nvGrpSpPr>
          <p:grpSpPr>
            <a:xfrm>
              <a:off x="12218517" y="20165282"/>
              <a:ext cx="5893125" cy="5858254"/>
              <a:chOff x="8451075" y="2889337"/>
              <a:chExt cx="7485029" cy="7440738"/>
            </a:xfrm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425C740-4FFB-451D-A932-E12E4D5B997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F07372D8-78B5-4660-A312-7ECEAC3E2BF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91A47BDF-FBF3-4D40-BC89-B14274BEF5CF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0BBC59A-EB23-4550-9E53-A30F052917D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E5656B11-3B51-4F98-B30F-E8D268051B0F}"/>
                </a:ext>
              </a:extLst>
            </p:cNvPr>
            <p:cNvGrpSpPr/>
            <p:nvPr/>
          </p:nvGrpSpPr>
          <p:grpSpPr>
            <a:xfrm>
              <a:off x="4115323" y="344169"/>
              <a:ext cx="4317368" cy="4291821"/>
              <a:chOff x="8451075" y="2889337"/>
              <a:chExt cx="7485029" cy="7440738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2EA21372-16C5-4EE8-ACFE-45DD2E55BAD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93A1769E-0848-4AE0-A15C-35D338E6E46D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7E0FF37A-3D89-4A04-9B06-C80FA766A126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88592062-6D0B-4A99-AA0C-C843D76DAF1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32942C05-9C29-4057-8C8A-ABAA1C156C56}"/>
                </a:ext>
              </a:extLst>
            </p:cNvPr>
            <p:cNvGrpSpPr/>
            <p:nvPr/>
          </p:nvGrpSpPr>
          <p:grpSpPr>
            <a:xfrm>
              <a:off x="1238531" y="5226904"/>
              <a:ext cx="5893125" cy="5858254"/>
              <a:chOff x="8451075" y="2889337"/>
              <a:chExt cx="7485029" cy="7440738"/>
            </a:xfrm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356A24E2-C44E-459E-B59C-75814012F8C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2BB1D63E-6DD5-45F1-9DF8-196D45F5D8B1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9935FAAD-1C78-4363-A5BB-E43BA2747B00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18C75D6D-51C9-473F-8F55-F68B6A53C11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AC5E31D7-D964-4513-A1E6-52305A26CA64}"/>
                </a:ext>
              </a:extLst>
            </p:cNvPr>
            <p:cNvGrpSpPr/>
            <p:nvPr/>
          </p:nvGrpSpPr>
          <p:grpSpPr>
            <a:xfrm>
              <a:off x="16778975" y="0"/>
              <a:ext cx="6770922" cy="6730857"/>
              <a:chOff x="8451075" y="2889337"/>
              <a:chExt cx="7485029" cy="7440738"/>
            </a:xfrm>
          </p:grpSpPr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62970E80-6F26-4CAB-A45C-9ADD38023F96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DCACACFA-86B9-4BBC-AD4E-1F545BFE231B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E57890E6-3CAC-4A4B-8C1B-FAF0CB33468E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5889ECF5-537C-448B-8802-93297B5C7257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EFA34CC-2326-4AA2-976E-C3F2A276B675}"/>
                </a:ext>
              </a:extLst>
            </p:cNvPr>
            <p:cNvGrpSpPr/>
            <p:nvPr/>
          </p:nvGrpSpPr>
          <p:grpSpPr>
            <a:xfrm>
              <a:off x="13946872" y="7309998"/>
              <a:ext cx="5457706" cy="5425411"/>
              <a:chOff x="8451075" y="2889337"/>
              <a:chExt cx="7485029" cy="7440738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848AC712-DAA0-46BB-99A2-B47DEDC5725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2A3CA67B-D14E-4F30-951A-FA737B5674AC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81C1CB29-1011-4E46-A8BE-5E0E9596B36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41F533F7-3083-4AD0-A449-70A8C54A3C4A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680E3DC-FF49-47A9-860D-B82450133901}"/>
                </a:ext>
              </a:extLst>
            </p:cNvPr>
            <p:cNvGrpSpPr/>
            <p:nvPr/>
          </p:nvGrpSpPr>
          <p:grpSpPr>
            <a:xfrm>
              <a:off x="6232165" y="11676070"/>
              <a:ext cx="4317368" cy="4291821"/>
              <a:chOff x="8451075" y="2889337"/>
              <a:chExt cx="7485029" cy="7440738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7CFB2DC4-CF77-4FD1-918A-D75AB79AB05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514C2377-A2A1-4CCA-8A06-D01481F3D281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BA229FA-3431-49AA-921C-4933C254501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FE3C4030-B0F0-4ED9-B7F8-FF4CAFBA4E8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5B841D2A-36DF-41A9-BCD5-2565C9CC2859}"/>
                </a:ext>
              </a:extLst>
            </p:cNvPr>
            <p:cNvGrpSpPr/>
            <p:nvPr/>
          </p:nvGrpSpPr>
          <p:grpSpPr>
            <a:xfrm>
              <a:off x="1992607" y="16558804"/>
              <a:ext cx="7255892" cy="7212957"/>
              <a:chOff x="8451075" y="2889337"/>
              <a:chExt cx="7485029" cy="7440738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0040DBF6-68D0-4C42-AF14-1756FBDF913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B1DBB37D-EC19-4BCC-98EA-905702F42DF9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CC252732-2077-4111-AD65-7F4CEC0A9BAB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67C65660-F1D7-44FF-B02E-E5A6C720DAA7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0DAC9547-5514-4BB0-8A26-73DEE6F6584F}"/>
                </a:ext>
              </a:extLst>
            </p:cNvPr>
            <p:cNvGrpSpPr/>
            <p:nvPr/>
          </p:nvGrpSpPr>
          <p:grpSpPr>
            <a:xfrm>
              <a:off x="19404578" y="14885624"/>
              <a:ext cx="4871833" cy="4843006"/>
              <a:chOff x="8451075" y="2889337"/>
              <a:chExt cx="7485029" cy="7440738"/>
            </a:xfrm>
          </p:grpSpPr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0D657DE5-8588-403F-86D6-6BB66969358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C056621F-5110-4D1A-AC12-62CADD51F961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4C763E57-5A0E-4F89-9758-6DBF4F6105C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4E52534-62CE-4428-A63D-254B837E371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3082687A-2214-432F-B4CE-7E11458CD0C2}"/>
                </a:ext>
              </a:extLst>
            </p:cNvPr>
            <p:cNvGrpSpPr/>
            <p:nvPr/>
          </p:nvGrpSpPr>
          <p:grpSpPr>
            <a:xfrm>
              <a:off x="12436225" y="14174681"/>
              <a:ext cx="5457706" cy="5425411"/>
              <a:chOff x="8451075" y="2889337"/>
              <a:chExt cx="7485029" cy="7440738"/>
            </a:xfrm>
          </p:grpSpPr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33B33EEB-73D6-40DC-8017-5C9E094C162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0CB60F41-56C5-4230-A832-994B5A26C202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E562188-0BEB-478A-8D2A-661D4805A8A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C800C2CA-213E-4667-B408-CCE6FE10863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D98C0F88-1BC5-4F5B-BA2E-7FF044432197}"/>
                </a:ext>
              </a:extLst>
            </p:cNvPr>
            <p:cNvGrpSpPr/>
            <p:nvPr/>
          </p:nvGrpSpPr>
          <p:grpSpPr>
            <a:xfrm>
              <a:off x="18886364" y="20271861"/>
              <a:ext cx="6770922" cy="6730857"/>
              <a:chOff x="8451075" y="2889337"/>
              <a:chExt cx="7485029" cy="7440738"/>
            </a:xfrm>
          </p:grpSpPr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AD2862FE-B7C3-4403-B39D-DCE24F860AF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7D66564B-35F3-48EB-B458-4A6ADB5AABD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1A080EFB-B4B3-40A4-AFFE-B41F005A9FB1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69E20A9A-54B0-4396-82D7-7DA81E38720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74780B70-4F13-4660-A429-F341644E8488}"/>
                </a:ext>
              </a:extLst>
            </p:cNvPr>
            <p:cNvGrpSpPr/>
            <p:nvPr/>
          </p:nvGrpSpPr>
          <p:grpSpPr>
            <a:xfrm>
              <a:off x="5941124" y="26049663"/>
              <a:ext cx="4458599" cy="4432217"/>
              <a:chOff x="8451075" y="2889337"/>
              <a:chExt cx="7485029" cy="7440738"/>
            </a:xfrm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6B0B967D-05F2-47D0-8EFD-CB79FAC0E77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5EE3E4EB-E014-45B6-B973-82E3A12CCA3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A286329C-08B8-4A3D-9508-DB217EB4678F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EA982F5F-7AF8-456F-8E3C-492BE8DBE33E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954BC5E7-D85A-4D5C-8CED-3C74CA5D2608}"/>
                </a:ext>
              </a:extLst>
            </p:cNvPr>
            <p:cNvGrpSpPr/>
            <p:nvPr/>
          </p:nvGrpSpPr>
          <p:grpSpPr>
            <a:xfrm>
              <a:off x="-444571" y="24913310"/>
              <a:ext cx="4871833" cy="4843006"/>
              <a:chOff x="8451075" y="2889337"/>
              <a:chExt cx="7485029" cy="7440738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E71BC88F-A74C-4925-890F-CC061AFBE255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0106195-96B7-4803-A21E-00F0FC2478D7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48A01A61-807F-4196-A5FC-DC6ABAD5C705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0BDE373C-E58F-4209-B4E3-DB9262A94DF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3565A05-6D5F-4C4F-B1EE-2AC7F005F0EA}"/>
              </a:ext>
            </a:extLst>
          </p:cNvPr>
          <p:cNvGrpSpPr/>
          <p:nvPr/>
        </p:nvGrpSpPr>
        <p:grpSpPr>
          <a:xfrm>
            <a:off x="5868437" y="-1086836"/>
            <a:ext cx="455126" cy="8469293"/>
            <a:chOff x="19391061" y="-4253615"/>
            <a:chExt cx="910371" cy="16940792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444371EE-4590-4CD2-95D0-4CC87EAB9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3278925"/>
              <a:ext cx="2859752" cy="910371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78FB7B87-8D85-44A4-8AB4-DAA5F74CA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495969"/>
              <a:ext cx="2859752" cy="91037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009D20B-3A3D-41C4-AFB2-E68BD4FB8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2326744"/>
              <a:ext cx="2859752" cy="910371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20CEC279-E336-4164-81AA-FF16D5F13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5153073"/>
              <a:ext cx="2859752" cy="910371"/>
            </a:xfrm>
            <a:prstGeom prst="rect">
              <a:avLst/>
            </a:prstGeom>
          </p:spPr>
        </p:pic>
        <p:pic>
          <p:nvPicPr>
            <p:cNvPr id="70" name="Graphic 69">
              <a:extLst>
                <a:ext uri="{FF2B5EF4-FFF2-40B4-BE49-F238E27FC236}">
                  <a16:creationId xmlns:a16="http://schemas.microsoft.com/office/drawing/2014/main" id="{B0AAEBDA-BF2E-435C-A041-FC89DA450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7975786"/>
              <a:ext cx="2859752" cy="910371"/>
            </a:xfrm>
            <a:prstGeom prst="rect">
              <a:avLst/>
            </a:prstGeom>
          </p:spPr>
        </p:pic>
        <p:pic>
          <p:nvPicPr>
            <p:cNvPr id="71" name="Graphic 70">
              <a:extLst>
                <a:ext uri="{FF2B5EF4-FFF2-40B4-BE49-F238E27FC236}">
                  <a16:creationId xmlns:a16="http://schemas.microsoft.com/office/drawing/2014/main" id="{D251AFDB-4228-42C5-9A65-43E565B4D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10802115"/>
              <a:ext cx="2859752" cy="910371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CB86E3B-1609-49CF-BDC9-31F0D164C751}"/>
              </a:ext>
            </a:extLst>
          </p:cNvPr>
          <p:cNvGrpSpPr/>
          <p:nvPr/>
        </p:nvGrpSpPr>
        <p:grpSpPr>
          <a:xfrm>
            <a:off x="4004767" y="-4305914"/>
            <a:ext cx="4182467" cy="4411537"/>
            <a:chOff x="8736553" y="3611344"/>
            <a:chExt cx="6914068" cy="7292746"/>
          </a:xfrm>
        </p:grpSpPr>
        <p:sp>
          <p:nvSpPr>
            <p:cNvPr id="6" name="One">
              <a:extLst>
                <a:ext uri="{FF2B5EF4-FFF2-40B4-BE49-F238E27FC236}">
                  <a16:creationId xmlns:a16="http://schemas.microsoft.com/office/drawing/2014/main" id="{A50F673D-ADCC-4B74-9A65-DD8AE6144D5F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7" name="Two">
              <a:extLst>
                <a:ext uri="{FF2B5EF4-FFF2-40B4-BE49-F238E27FC236}">
                  <a16:creationId xmlns:a16="http://schemas.microsoft.com/office/drawing/2014/main" id="{BB1C1FD0-B99A-4F38-896E-803C30700361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1">
                    <a:lumMod val="75000"/>
                  </a:schemeClr>
                </a:gs>
                <a:gs pos="0">
                  <a:schemeClr val="accent1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8" name="Three">
              <a:extLst>
                <a:ext uri="{FF2B5EF4-FFF2-40B4-BE49-F238E27FC236}">
                  <a16:creationId xmlns:a16="http://schemas.microsoft.com/office/drawing/2014/main" id="{127FB52B-E3CB-4DC9-8BB4-AA6D8C6C5399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1">
                    <a:lumMod val="75000"/>
                  </a:schemeClr>
                </a:gs>
                <a:gs pos="19000">
                  <a:schemeClr val="accent1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" name="Four">
              <a:extLst>
                <a:ext uri="{FF2B5EF4-FFF2-40B4-BE49-F238E27FC236}">
                  <a16:creationId xmlns:a16="http://schemas.microsoft.com/office/drawing/2014/main" id="{C14E20DF-68D2-4F6A-82BE-FC689C7DD536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9000">
                  <a:schemeClr val="accent1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6F9308B-5ACC-45D0-9EB7-812307A435FC}"/>
              </a:ext>
            </a:extLst>
          </p:cNvPr>
          <p:cNvSpPr txBox="1"/>
          <p:nvPr/>
        </p:nvSpPr>
        <p:spPr>
          <a:xfrm>
            <a:off x="855634" y="648062"/>
            <a:ext cx="2060179" cy="70775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228554"/>
            <a:r>
              <a:rPr lang="en-US" sz="3999" b="1" dirty="0"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  <a:r>
              <a:rPr lang="en-US" sz="1000" b="1" dirty="0">
                <a:solidFill>
                  <a:srgbClr val="172144">
                    <a:lumMod val="90000"/>
                    <a:lumOff val="1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3E3848-44D0-4E81-B833-83D6D1840C93}"/>
              </a:ext>
            </a:extLst>
          </p:cNvPr>
          <p:cNvSpPr txBox="1"/>
          <p:nvPr/>
        </p:nvSpPr>
        <p:spPr>
          <a:xfrm>
            <a:off x="4981496" y="-2722445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Start Here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715D2A-5EE9-4347-8F4D-800D3EC5E2FF}"/>
              </a:ext>
            </a:extLst>
          </p:cNvPr>
          <p:cNvSpPr txBox="1"/>
          <p:nvPr/>
        </p:nvSpPr>
        <p:spPr>
          <a:xfrm>
            <a:off x="5554826" y="-3763974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01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073F088-C5B2-4672-9FE4-A4073F304732}"/>
              </a:ext>
            </a:extLst>
          </p:cNvPr>
          <p:cNvSpPr/>
          <p:nvPr/>
        </p:nvSpPr>
        <p:spPr>
          <a:xfrm>
            <a:off x="5753601" y="-2184843"/>
            <a:ext cx="684803" cy="13692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109">
              <a:defRPr/>
            </a:pPr>
            <a:r>
              <a:rPr lang="en-US" sz="8298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g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8F299CA-F8BA-4A46-A0E5-A5D9219D81BC}"/>
              </a:ext>
            </a:extLst>
          </p:cNvPr>
          <p:cNvGrpSpPr/>
          <p:nvPr/>
        </p:nvGrpSpPr>
        <p:grpSpPr>
          <a:xfrm>
            <a:off x="4194879" y="1706825"/>
            <a:ext cx="3802243" cy="4010488"/>
            <a:chOff x="1563688" y="3246708"/>
            <a:chExt cx="7605475" cy="8022019"/>
          </a:xfrm>
        </p:grpSpPr>
        <p:sp>
          <p:nvSpPr>
            <p:cNvPr id="93" name="One">
              <a:extLst>
                <a:ext uri="{FF2B5EF4-FFF2-40B4-BE49-F238E27FC236}">
                  <a16:creationId xmlns:a16="http://schemas.microsoft.com/office/drawing/2014/main" id="{55817D41-4332-4425-9B0B-08FE3138EFF5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4" name="Two">
              <a:extLst>
                <a:ext uri="{FF2B5EF4-FFF2-40B4-BE49-F238E27FC236}">
                  <a16:creationId xmlns:a16="http://schemas.microsoft.com/office/drawing/2014/main" id="{39A71E27-7456-43B1-95AB-3EF745A9F314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5" name="Three">
              <a:extLst>
                <a:ext uri="{FF2B5EF4-FFF2-40B4-BE49-F238E27FC236}">
                  <a16:creationId xmlns:a16="http://schemas.microsoft.com/office/drawing/2014/main" id="{50DD8299-5050-443B-9731-57409DC69CF9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6" name="Four">
              <a:extLst>
                <a:ext uri="{FF2B5EF4-FFF2-40B4-BE49-F238E27FC236}">
                  <a16:creationId xmlns:a16="http://schemas.microsoft.com/office/drawing/2014/main" id="{2E968528-E244-4015-A824-3F8C50CF7363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D63143EA-847B-42FE-97AB-724DD317F5FD}"/>
              </a:ext>
            </a:extLst>
          </p:cNvPr>
          <p:cNvSpPr txBox="1"/>
          <p:nvPr/>
        </p:nvSpPr>
        <p:spPr>
          <a:xfrm>
            <a:off x="4981496" y="3151285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 dirty="0">
                <a:solidFill>
                  <a:srgbClr val="FFFFFF"/>
                </a:solidFill>
                <a:latin typeface="Century Gothic"/>
              </a:rPr>
              <a:t>Designing</a:t>
            </a:r>
          </a:p>
          <a:p>
            <a:pPr algn="ctr" defTabSz="228554">
              <a:defRPr/>
            </a:pPr>
            <a:r>
              <a:rPr lang="en-US" sz="1000" dirty="0">
                <a:solidFill>
                  <a:srgbClr val="FFFFFF"/>
                </a:solidFill>
                <a:latin typeface="Calibri"/>
              </a:rPr>
              <a:t>UI design, Data Base Structure modelling. 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220C68E-B97A-4F5D-99A3-70BDECC91BA6}"/>
              </a:ext>
            </a:extLst>
          </p:cNvPr>
          <p:cNvSpPr txBox="1"/>
          <p:nvPr/>
        </p:nvSpPr>
        <p:spPr>
          <a:xfrm>
            <a:off x="5554826" y="2051325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 dirty="0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02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25A7445D-EC78-4F6C-868E-1EC68D1D8ADD}"/>
              </a:ext>
            </a:extLst>
          </p:cNvPr>
          <p:cNvGrpSpPr/>
          <p:nvPr/>
        </p:nvGrpSpPr>
        <p:grpSpPr>
          <a:xfrm>
            <a:off x="4194879" y="7247835"/>
            <a:ext cx="3802242" cy="4010488"/>
            <a:chOff x="8736552" y="3611344"/>
            <a:chExt cx="6914067" cy="7292746"/>
          </a:xfrm>
        </p:grpSpPr>
        <p:sp>
          <p:nvSpPr>
            <p:cNvPr id="101" name="One">
              <a:extLst>
                <a:ext uri="{FF2B5EF4-FFF2-40B4-BE49-F238E27FC236}">
                  <a16:creationId xmlns:a16="http://schemas.microsoft.com/office/drawing/2014/main" id="{007080C4-CF4B-4CE2-944F-327D78FC05BE}"/>
                </a:ext>
              </a:extLst>
            </p:cNvPr>
            <p:cNvSpPr/>
            <p:nvPr/>
          </p:nvSpPr>
          <p:spPr>
            <a:xfrm>
              <a:off x="9395685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2" name="Two">
              <a:extLst>
                <a:ext uri="{FF2B5EF4-FFF2-40B4-BE49-F238E27FC236}">
                  <a16:creationId xmlns:a16="http://schemas.microsoft.com/office/drawing/2014/main" id="{BCBFB09D-1E3A-45C2-949B-A01B1D1051EE}"/>
                </a:ext>
              </a:extLst>
            </p:cNvPr>
            <p:cNvSpPr/>
            <p:nvPr/>
          </p:nvSpPr>
          <p:spPr>
            <a:xfrm>
              <a:off x="9312956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3" name="Three">
              <a:extLst>
                <a:ext uri="{FF2B5EF4-FFF2-40B4-BE49-F238E27FC236}">
                  <a16:creationId xmlns:a16="http://schemas.microsoft.com/office/drawing/2014/main" id="{1A4726EF-9009-455F-AEB4-0D99FD563EF4}"/>
                </a:ext>
              </a:extLst>
            </p:cNvPr>
            <p:cNvSpPr/>
            <p:nvPr/>
          </p:nvSpPr>
          <p:spPr>
            <a:xfrm>
              <a:off x="8736552" y="4030932"/>
              <a:ext cx="6914067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4" name="Four">
              <a:extLst>
                <a:ext uri="{FF2B5EF4-FFF2-40B4-BE49-F238E27FC236}">
                  <a16:creationId xmlns:a16="http://schemas.microsoft.com/office/drawing/2014/main" id="{AFE8EC35-A45C-433D-B5A6-B0FA081F33E5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2A590914-F439-4428-B273-32AD66077974}"/>
              </a:ext>
            </a:extLst>
          </p:cNvPr>
          <p:cNvSpPr txBox="1"/>
          <p:nvPr/>
        </p:nvSpPr>
        <p:spPr>
          <a:xfrm>
            <a:off x="4981496" y="8658528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Creation Process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DA03D902-45EF-44B8-AB4C-50BC4140C7BC}"/>
              </a:ext>
            </a:extLst>
          </p:cNvPr>
          <p:cNvSpPr txBox="1"/>
          <p:nvPr/>
        </p:nvSpPr>
        <p:spPr>
          <a:xfrm>
            <a:off x="5554826" y="7558568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03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AC49A36-2FAD-4EAF-B20A-2FDA4A52081E}"/>
              </a:ext>
            </a:extLst>
          </p:cNvPr>
          <p:cNvSpPr/>
          <p:nvPr/>
        </p:nvSpPr>
        <p:spPr>
          <a:xfrm>
            <a:off x="5811604" y="9144740"/>
            <a:ext cx="601448" cy="136928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457109">
              <a:defRPr/>
            </a:pPr>
            <a:r>
              <a:rPr lang="en-US" sz="8298">
                <a:solidFill>
                  <a:srgbClr val="FFFFFF"/>
                </a:solidFill>
                <a:latin typeface="Designball-Chart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s</a:t>
            </a:r>
          </a:p>
        </p:txBody>
      </p: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3128FF1F-578E-4DE9-8E00-59DE3F384846}"/>
              </a:ext>
            </a:extLst>
          </p:cNvPr>
          <p:cNvGrpSpPr/>
          <p:nvPr/>
        </p:nvGrpSpPr>
        <p:grpSpPr>
          <a:xfrm>
            <a:off x="-2995757" y="-8177069"/>
            <a:ext cx="15954505" cy="30069246"/>
            <a:chOff x="-5487555" y="-2658810"/>
            <a:chExt cx="31913164" cy="60146323"/>
          </a:xfrm>
        </p:grpSpPr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14B1C47A-4050-4F12-937D-B5921EA9B3BF}"/>
                </a:ext>
              </a:extLst>
            </p:cNvPr>
            <p:cNvGrpSpPr/>
            <p:nvPr/>
          </p:nvGrpSpPr>
          <p:grpSpPr>
            <a:xfrm>
              <a:off x="17234116" y="9701601"/>
              <a:ext cx="9191493" cy="9137106"/>
              <a:chOff x="8451073" y="2889337"/>
              <a:chExt cx="7485028" cy="7440739"/>
            </a:xfrm>
          </p:grpSpPr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34DC2A0-8CD9-486C-9A01-D100CC3D4864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A5A78C1F-88AE-46B8-8FA7-C72FCB72ABC4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2F45A96A-6FC2-466C-9955-17DECF130918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14B8BB6B-A7DC-4FBD-9953-111967CE3B62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60F216E2-5F32-4678-BC89-4FDC5C4D3DF8}"/>
                </a:ext>
              </a:extLst>
            </p:cNvPr>
            <p:cNvGrpSpPr/>
            <p:nvPr/>
          </p:nvGrpSpPr>
          <p:grpSpPr>
            <a:xfrm>
              <a:off x="2747733" y="8494267"/>
              <a:ext cx="7255892" cy="7212957"/>
              <a:chOff x="8451075" y="2889337"/>
              <a:chExt cx="7485029" cy="7440738"/>
            </a:xfrm>
          </p:grpSpPr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B098ED1F-2F29-4D98-BEF5-0A4F1C47586B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1406A7A8-0CB0-454A-A46D-54F76FD9B547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A31AFC7E-23E3-4020-8CE0-E7ECDD5AB73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3B57D211-5658-4D22-964B-821C8F04F22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B33F515D-2243-4EF3-A994-F56B3AEAE6B9}"/>
                </a:ext>
              </a:extLst>
            </p:cNvPr>
            <p:cNvGrpSpPr/>
            <p:nvPr/>
          </p:nvGrpSpPr>
          <p:grpSpPr>
            <a:xfrm>
              <a:off x="-5077178" y="-2658810"/>
              <a:ext cx="12925268" cy="12848788"/>
              <a:chOff x="8451073" y="2889337"/>
              <a:chExt cx="7485028" cy="7440739"/>
            </a:xfrm>
          </p:grpSpPr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BA652720-6B97-4C51-BD63-14121CAC517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B37D88B0-9C4A-4618-A6F8-9E9353E7C59D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B873B74-8CE6-4BB6-97B6-7CCABF73F421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52838944-F5B0-4EE8-A371-9D9D1502CBAD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B16499A7-531B-4F31-9851-D7AAC97DE120}"/>
                </a:ext>
              </a:extLst>
            </p:cNvPr>
            <p:cNvGrpSpPr/>
            <p:nvPr/>
          </p:nvGrpSpPr>
          <p:grpSpPr>
            <a:xfrm>
              <a:off x="17087264" y="1911647"/>
              <a:ext cx="6770922" cy="6730857"/>
              <a:chOff x="8451075" y="2889337"/>
              <a:chExt cx="7485029" cy="7440738"/>
            </a:xfrm>
          </p:grpSpPr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97F50A71-89F0-410D-85A6-79F8BCF1A2D4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FD9AB411-DB22-4224-A2C4-ECDF752979F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2F62E8B6-E70F-4717-8319-5A90A5E53F1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91353D7-A6F0-4091-B3DF-0D8244AEAD3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35733D7E-F842-499E-BC2C-1AB7F51B088E}"/>
                </a:ext>
              </a:extLst>
            </p:cNvPr>
            <p:cNvGrpSpPr/>
            <p:nvPr/>
          </p:nvGrpSpPr>
          <p:grpSpPr>
            <a:xfrm>
              <a:off x="16823739" y="28849594"/>
              <a:ext cx="9191493" cy="9137106"/>
              <a:chOff x="8451073" y="2889337"/>
              <a:chExt cx="7485028" cy="7440739"/>
            </a:xfrm>
          </p:grpSpPr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F28DF9A3-ACCF-44E0-B920-A0C3BF323A94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E135E690-898F-406B-9441-C8A736FEF5BC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5816441E-C4C6-4C64-A056-55654435DCE1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5011500-3E70-4BD8-A562-3C282520D03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380D0546-BB28-4A03-8D83-B75B6348204B}"/>
                </a:ext>
              </a:extLst>
            </p:cNvPr>
            <p:cNvGrpSpPr/>
            <p:nvPr/>
          </p:nvGrpSpPr>
          <p:grpSpPr>
            <a:xfrm>
              <a:off x="2337356" y="27642260"/>
              <a:ext cx="7255892" cy="7212957"/>
              <a:chOff x="8451075" y="2889337"/>
              <a:chExt cx="7485029" cy="7440738"/>
            </a:xfrm>
          </p:grpSpPr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6FB749D3-36EC-478C-9F39-AE1A8FCBD391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A07B07FD-639F-4633-9EC1-26B5456A137C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FE170BE1-9B7E-46A2-B689-09B7D217986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36E245C5-330A-4DE8-822C-4EBF9862E1D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EC2AF23F-A958-43A3-B77E-8EAB57E3F816}"/>
                </a:ext>
              </a:extLst>
            </p:cNvPr>
            <p:cNvGrpSpPr/>
            <p:nvPr/>
          </p:nvGrpSpPr>
          <p:grpSpPr>
            <a:xfrm>
              <a:off x="-5487555" y="16489183"/>
              <a:ext cx="12925268" cy="12848788"/>
              <a:chOff x="8451073" y="2889337"/>
              <a:chExt cx="7485028" cy="7440739"/>
            </a:xfrm>
          </p:grpSpPr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5B6D4BB9-3181-4D4B-908A-7856B1D1290B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74773F79-2F31-4D45-A201-0D6A2E6EDF76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3D7D43B0-BEAC-4432-9BFE-4410B827A166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FF8038FC-CA33-4C6D-B639-98BA86D04B47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7352AB78-7939-4461-B684-4DA5E3A1D3B6}"/>
                </a:ext>
              </a:extLst>
            </p:cNvPr>
            <p:cNvGrpSpPr/>
            <p:nvPr/>
          </p:nvGrpSpPr>
          <p:grpSpPr>
            <a:xfrm>
              <a:off x="16676887" y="21059640"/>
              <a:ext cx="6770922" cy="6730857"/>
              <a:chOff x="8451075" y="2889337"/>
              <a:chExt cx="7485029" cy="7440738"/>
            </a:xfrm>
          </p:grpSpPr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5A51629-5804-4AA7-8898-612F8A55FE86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D4AA969-D48E-4EBF-A5CB-AD8B093D22D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AD73AD9A-7C5D-4F00-8C92-6303F8EEEF57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D6EB1101-88E7-46CD-AD25-153C1A0BC5C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3" name="Group 222">
              <a:extLst>
                <a:ext uri="{FF2B5EF4-FFF2-40B4-BE49-F238E27FC236}">
                  <a16:creationId xmlns:a16="http://schemas.microsoft.com/office/drawing/2014/main" id="{5749743E-40D6-47EC-8894-36DF80928D0E}"/>
                </a:ext>
              </a:extLst>
            </p:cNvPr>
            <p:cNvGrpSpPr/>
            <p:nvPr/>
          </p:nvGrpSpPr>
          <p:grpSpPr>
            <a:xfrm>
              <a:off x="16823739" y="48350407"/>
              <a:ext cx="9191493" cy="9137106"/>
              <a:chOff x="8451073" y="2889337"/>
              <a:chExt cx="7485028" cy="7440739"/>
            </a:xfrm>
          </p:grpSpPr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77D25E4C-4CD8-47C4-8AE3-22ACCC3350AF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9E8FE7F3-0479-4A00-A756-42453330FEBF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D66C0492-6073-42F7-8C55-7B89BF3FB4E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B6E0A6AD-B3DB-4296-817E-8B0968F440B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01917A88-B477-4C12-897A-F43B1C2D338D}"/>
                </a:ext>
              </a:extLst>
            </p:cNvPr>
            <p:cNvGrpSpPr/>
            <p:nvPr/>
          </p:nvGrpSpPr>
          <p:grpSpPr>
            <a:xfrm>
              <a:off x="2337356" y="47143073"/>
              <a:ext cx="7255892" cy="7212957"/>
              <a:chOff x="8451075" y="2889337"/>
              <a:chExt cx="7485029" cy="7440738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469A98C-4BD7-4CC7-A67E-CC400B56D7A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39331B1D-BFF8-493F-96A1-096D4758B4C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B7CE3C5B-13CB-4E23-91C5-401EA0FACA0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A193994D-AB75-4522-9B64-CC934162B2C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A03F0625-256C-4802-B5E1-91F385119A3E}"/>
                </a:ext>
              </a:extLst>
            </p:cNvPr>
            <p:cNvGrpSpPr/>
            <p:nvPr/>
          </p:nvGrpSpPr>
          <p:grpSpPr>
            <a:xfrm>
              <a:off x="-5487555" y="35989996"/>
              <a:ext cx="12925268" cy="12848788"/>
              <a:chOff x="8451073" y="2889337"/>
              <a:chExt cx="7485028" cy="7440739"/>
            </a:xfrm>
          </p:grpSpPr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9229CE9-46C3-4865-930C-740E633742BE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BC912A20-E8B5-485C-B6E0-17D174E86289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F5525B08-F167-44AE-AD37-DAFA97DDF2B7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EAC19A08-9C84-40FB-B4D7-1356168348E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E7821393-EC81-459D-B0E5-3D39FD739182}"/>
                </a:ext>
              </a:extLst>
            </p:cNvPr>
            <p:cNvGrpSpPr/>
            <p:nvPr/>
          </p:nvGrpSpPr>
          <p:grpSpPr>
            <a:xfrm>
              <a:off x="16676887" y="40560453"/>
              <a:ext cx="6770922" cy="6730857"/>
              <a:chOff x="8451075" y="2889337"/>
              <a:chExt cx="7485029" cy="7440738"/>
            </a:xfrm>
          </p:grpSpPr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E676385-C3BA-49F5-927D-96637280543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DB2A6557-CC09-443F-AE11-592A70E16965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2682D019-9DDD-4B81-9297-CBC6B6BA00F4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95874938-E60C-47C0-B1DC-DB3AEA4959D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C680F70-A07D-4345-8BCB-9A3B8B59F0F6}"/>
              </a:ext>
            </a:extLst>
          </p:cNvPr>
          <p:cNvSpPr/>
          <p:nvPr/>
        </p:nvSpPr>
        <p:spPr>
          <a:xfrm>
            <a:off x="5264415" y="4061502"/>
            <a:ext cx="1663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09">
              <a:defRPr/>
            </a:pPr>
            <a:r>
              <a:rPr lang="en-US" sz="3200" dirty="0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1 weeks</a:t>
            </a:r>
          </a:p>
        </p:txBody>
      </p:sp>
    </p:spTree>
    <p:extLst>
      <p:ext uri="{BB962C8B-B14F-4D97-AF65-F5344CB8AC3E}">
        <p14:creationId xmlns:p14="http://schemas.microsoft.com/office/powerpoint/2010/main" val="2682382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85E42368-FFE4-4550-A972-A0256EC406A9}"/>
              </a:ext>
            </a:extLst>
          </p:cNvPr>
          <p:cNvGrpSpPr/>
          <p:nvPr/>
        </p:nvGrpSpPr>
        <p:grpSpPr>
          <a:xfrm>
            <a:off x="-222256" y="-4771550"/>
            <a:ext cx="13049229" cy="15238956"/>
            <a:chOff x="-444571" y="0"/>
            <a:chExt cx="26101857" cy="30481880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1D01602-9DCD-4FA9-BC97-025149EB46AF}"/>
                </a:ext>
              </a:extLst>
            </p:cNvPr>
            <p:cNvGrpSpPr/>
            <p:nvPr/>
          </p:nvGrpSpPr>
          <p:grpSpPr>
            <a:xfrm>
              <a:off x="12218517" y="20165282"/>
              <a:ext cx="5893125" cy="5858254"/>
              <a:chOff x="8451075" y="2889337"/>
              <a:chExt cx="7485029" cy="7440738"/>
            </a:xfrm>
          </p:grpSpPr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A854B213-2E80-4BF0-9234-AAD79420400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AADA1173-3183-4990-99C5-A53AFE1C92ED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77EB1FA3-DA84-4854-973D-4F761FA34AF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0F6F72A4-CCC3-4703-8992-3B160DC297A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D583BBB7-C816-4F44-BEA4-3A968C96B7AD}"/>
                </a:ext>
              </a:extLst>
            </p:cNvPr>
            <p:cNvGrpSpPr/>
            <p:nvPr/>
          </p:nvGrpSpPr>
          <p:grpSpPr>
            <a:xfrm>
              <a:off x="4115323" y="344169"/>
              <a:ext cx="4317368" cy="4291821"/>
              <a:chOff x="8451075" y="2889337"/>
              <a:chExt cx="7485029" cy="7440738"/>
            </a:xfrm>
          </p:grpSpPr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D4AC32A-149D-48EB-A8DB-B1050B6490F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A1CA4DF0-0211-403E-98DF-90A71DE3B941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AD252EC9-33FC-4E67-B27E-141B05E01419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82FDFCF4-6DB4-4567-8907-44623C8ECD9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BF3E8C16-D33F-4501-B6D5-913F8F851EF6}"/>
                </a:ext>
              </a:extLst>
            </p:cNvPr>
            <p:cNvGrpSpPr/>
            <p:nvPr/>
          </p:nvGrpSpPr>
          <p:grpSpPr>
            <a:xfrm>
              <a:off x="1238531" y="5226904"/>
              <a:ext cx="5893125" cy="5858254"/>
              <a:chOff x="8451075" y="2889337"/>
              <a:chExt cx="7485029" cy="7440738"/>
            </a:xfrm>
          </p:grpSpPr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4E541DEA-6A47-4A0E-81A7-E0F65D69F237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4F414300-2754-45CF-922C-842D617B4533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A4547D8F-B0E6-4D8D-AE7D-803EF3881028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B5E23125-4275-47E9-9EC1-30F9A7D1E292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39E0B8EE-1069-49B7-A545-8C67D0E6488E}"/>
                </a:ext>
              </a:extLst>
            </p:cNvPr>
            <p:cNvGrpSpPr/>
            <p:nvPr/>
          </p:nvGrpSpPr>
          <p:grpSpPr>
            <a:xfrm>
              <a:off x="16778975" y="0"/>
              <a:ext cx="6770922" cy="6730857"/>
              <a:chOff x="8451075" y="2889337"/>
              <a:chExt cx="7485029" cy="7440738"/>
            </a:xfrm>
          </p:grpSpPr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F38DD46B-8426-431D-A68D-42720E077243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992E1A27-3FC0-4E07-800C-EF785C0D042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28C0787E-461F-4196-BA8A-DE71E53183A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35B4CBD1-9BD1-4093-93EE-B5BD58A758B9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14E1193F-23A4-41E1-9771-A0783D370A5B}"/>
                </a:ext>
              </a:extLst>
            </p:cNvPr>
            <p:cNvGrpSpPr/>
            <p:nvPr/>
          </p:nvGrpSpPr>
          <p:grpSpPr>
            <a:xfrm>
              <a:off x="13946872" y="7309998"/>
              <a:ext cx="5457706" cy="5425411"/>
              <a:chOff x="8451075" y="2889337"/>
              <a:chExt cx="7485029" cy="7440738"/>
            </a:xfrm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41A7525A-C38C-41AA-BE5A-74E8BB5739A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0D00D32-5762-4AF8-9A47-2CD78D4E19D6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2204FEB-3000-4684-8D85-8447FE7EAEAB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362F4AAC-7FF0-48BF-9F8D-556440FDB37C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CFEB0B4-75D1-45E0-9304-704AFF03D026}"/>
                </a:ext>
              </a:extLst>
            </p:cNvPr>
            <p:cNvGrpSpPr/>
            <p:nvPr/>
          </p:nvGrpSpPr>
          <p:grpSpPr>
            <a:xfrm>
              <a:off x="6232165" y="11676070"/>
              <a:ext cx="4317368" cy="4291821"/>
              <a:chOff x="8451075" y="2889337"/>
              <a:chExt cx="7485029" cy="7440738"/>
            </a:xfrm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7C8CE07F-F6BA-484A-BEC0-BBD08AF0F1A6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55DB1B48-969E-4928-BCEB-5BFCE779756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157B0807-ACB8-494B-B553-5E6ED6ADD13D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E2757DF6-BD79-4F3C-B3B0-2E7A18D4A4B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F23280B0-F7C5-43BE-B3FD-DE4246AEF9FB}"/>
                </a:ext>
              </a:extLst>
            </p:cNvPr>
            <p:cNvGrpSpPr/>
            <p:nvPr/>
          </p:nvGrpSpPr>
          <p:grpSpPr>
            <a:xfrm>
              <a:off x="1992607" y="16558804"/>
              <a:ext cx="7255892" cy="7212957"/>
              <a:chOff x="8451075" y="2889337"/>
              <a:chExt cx="7485029" cy="7440738"/>
            </a:xfrm>
          </p:grpSpPr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AB7BE11-CAC9-42DE-AD8A-53B5FEF2943F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FA70F5E5-D70C-4944-B218-C1C2F87BB934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3417C5A4-32DD-4782-82A8-9A68C6925FE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8398EE6C-9410-49FD-B72C-6C736F0F03C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6AC648CD-6648-4597-BE0B-95DBE617B408}"/>
                </a:ext>
              </a:extLst>
            </p:cNvPr>
            <p:cNvGrpSpPr/>
            <p:nvPr/>
          </p:nvGrpSpPr>
          <p:grpSpPr>
            <a:xfrm>
              <a:off x="19404578" y="14885624"/>
              <a:ext cx="4871833" cy="4843006"/>
              <a:chOff x="8451075" y="2889337"/>
              <a:chExt cx="7485029" cy="7440738"/>
            </a:xfrm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6D8DA353-BB8C-4582-B9B6-6EBA2509EBE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2801889F-6B17-4848-8E18-C86F51E91B6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ED93C89A-1FC6-4BE3-BE51-EA2502D7FA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34DF639-5AE0-4950-A331-072B95608121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F5305B15-204C-4C72-BF03-46D04C4FCD8B}"/>
                </a:ext>
              </a:extLst>
            </p:cNvPr>
            <p:cNvGrpSpPr/>
            <p:nvPr/>
          </p:nvGrpSpPr>
          <p:grpSpPr>
            <a:xfrm>
              <a:off x="12436225" y="14174681"/>
              <a:ext cx="5457706" cy="5425411"/>
              <a:chOff x="8451075" y="2889337"/>
              <a:chExt cx="7485029" cy="7440738"/>
            </a:xfrm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1E16C6E2-D25B-40B6-9971-845A4941B0B9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95164C92-9FC5-4D88-A732-C2099C43F517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1BD13E34-A51B-481D-BF79-6346257C3A5F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6D2C853D-EA8B-41FE-884C-038268DD45F6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9799894B-FE0B-40A5-B136-6027EA285430}"/>
                </a:ext>
              </a:extLst>
            </p:cNvPr>
            <p:cNvGrpSpPr/>
            <p:nvPr/>
          </p:nvGrpSpPr>
          <p:grpSpPr>
            <a:xfrm>
              <a:off x="18886364" y="20271861"/>
              <a:ext cx="6770922" cy="6730857"/>
              <a:chOff x="8451075" y="2889337"/>
              <a:chExt cx="7485029" cy="7440738"/>
            </a:xfrm>
          </p:grpSpPr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E6171E5F-C5AD-46D0-BC60-004C35AFBDFC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D1887F9-408C-4A05-AC9C-D8093B65F570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DED8A0DB-6253-4B5A-9DD2-13C60D056B47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0C8F66AB-AC04-42E2-ADE0-78D4305FDBB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12F2732F-C87E-4066-A682-9CE95394B358}"/>
                </a:ext>
              </a:extLst>
            </p:cNvPr>
            <p:cNvGrpSpPr/>
            <p:nvPr/>
          </p:nvGrpSpPr>
          <p:grpSpPr>
            <a:xfrm>
              <a:off x="5941124" y="26049663"/>
              <a:ext cx="4458599" cy="4432217"/>
              <a:chOff x="8451075" y="2889337"/>
              <a:chExt cx="7485029" cy="7440738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FDC9FC67-A4E3-4A4A-AEE6-87469C1AFC4A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B5049E2-0EA9-42F0-937A-587C98D6B8B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9A1025F7-32D3-4767-920B-40C160493E4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3BBCADD9-5A66-4B5F-A4FE-28202DE0815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8C2B1E7E-B3BC-451F-9173-D8345B763875}"/>
                </a:ext>
              </a:extLst>
            </p:cNvPr>
            <p:cNvGrpSpPr/>
            <p:nvPr/>
          </p:nvGrpSpPr>
          <p:grpSpPr>
            <a:xfrm>
              <a:off x="-444571" y="24913310"/>
              <a:ext cx="4871833" cy="4843006"/>
              <a:chOff x="8451075" y="2889337"/>
              <a:chExt cx="7485029" cy="7440738"/>
            </a:xfrm>
          </p:grpSpPr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CFE059AA-55BE-4DB4-BD41-D69E4C2BD36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73F5A957-79EC-4E46-8C04-51A9DE633B2F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F22A21FB-FB3A-4865-AA23-86D4144EF7F3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F1E737A1-64C7-4D89-94A3-B7703DB916B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3565A05-6D5F-4C4F-B1EE-2AC7F005F0EA}"/>
              </a:ext>
            </a:extLst>
          </p:cNvPr>
          <p:cNvGrpSpPr/>
          <p:nvPr/>
        </p:nvGrpSpPr>
        <p:grpSpPr>
          <a:xfrm>
            <a:off x="5868437" y="-523043"/>
            <a:ext cx="455126" cy="8469293"/>
            <a:chOff x="19391061" y="-4253615"/>
            <a:chExt cx="910371" cy="16940792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444371EE-4590-4CD2-95D0-4CC87EAB9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3278925"/>
              <a:ext cx="2859752" cy="910371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78FB7B87-8D85-44A4-8AB4-DAA5F74CA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-495969"/>
              <a:ext cx="2859752" cy="910371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6009D20B-3A3D-41C4-AFB2-E68BD4FB8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2326744"/>
              <a:ext cx="2859752" cy="910371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20CEC279-E336-4164-81AA-FF16D5F135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5153073"/>
              <a:ext cx="2859752" cy="910371"/>
            </a:xfrm>
            <a:prstGeom prst="rect">
              <a:avLst/>
            </a:prstGeom>
          </p:spPr>
        </p:pic>
        <p:pic>
          <p:nvPicPr>
            <p:cNvPr id="70" name="Graphic 69">
              <a:extLst>
                <a:ext uri="{FF2B5EF4-FFF2-40B4-BE49-F238E27FC236}">
                  <a16:creationId xmlns:a16="http://schemas.microsoft.com/office/drawing/2014/main" id="{B0AAEBDA-BF2E-435C-A041-FC89DA450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7975786"/>
              <a:ext cx="2859752" cy="910371"/>
            </a:xfrm>
            <a:prstGeom prst="rect">
              <a:avLst/>
            </a:prstGeom>
          </p:spPr>
        </p:pic>
        <p:pic>
          <p:nvPicPr>
            <p:cNvPr id="71" name="Graphic 70">
              <a:extLst>
                <a:ext uri="{FF2B5EF4-FFF2-40B4-BE49-F238E27FC236}">
                  <a16:creationId xmlns:a16="http://schemas.microsoft.com/office/drawing/2014/main" id="{D251AFDB-4228-42C5-9A65-43E565B4D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18416371" y="10802115"/>
              <a:ext cx="2859752" cy="910371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6F9308B-5ACC-45D0-9EB7-812307A435FC}"/>
              </a:ext>
            </a:extLst>
          </p:cNvPr>
          <p:cNvSpPr txBox="1"/>
          <p:nvPr/>
        </p:nvSpPr>
        <p:spPr>
          <a:xfrm>
            <a:off x="855634" y="648062"/>
            <a:ext cx="2060179" cy="70775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228554"/>
            <a:r>
              <a:rPr lang="en-US" sz="3999" b="1" dirty="0">
                <a:gradFill flip="none" rotWithShape="1">
                  <a:gsLst>
                    <a:gs pos="0">
                      <a:srgbClr val="FF66C1"/>
                    </a:gs>
                    <a:gs pos="21000">
                      <a:srgbClr val="FF66C1">
                        <a:lumMod val="75000"/>
                      </a:srgbClr>
                    </a:gs>
                    <a:gs pos="48000">
                      <a:srgbClr val="BE50E0"/>
                    </a:gs>
                    <a:gs pos="82000">
                      <a:srgbClr val="FF828E"/>
                    </a:gs>
                  </a:gsLst>
                  <a:lin ang="0" scaled="1"/>
                  <a:tileRect/>
                </a:gra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Timeline</a:t>
            </a:r>
            <a:r>
              <a:rPr lang="en-US" sz="1000" b="1" dirty="0">
                <a:solidFill>
                  <a:srgbClr val="172144">
                    <a:lumMod val="90000"/>
                    <a:lumOff val="1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8F299CA-F8BA-4A46-A0E5-A5D9219D81BC}"/>
              </a:ext>
            </a:extLst>
          </p:cNvPr>
          <p:cNvGrpSpPr/>
          <p:nvPr/>
        </p:nvGrpSpPr>
        <p:grpSpPr>
          <a:xfrm>
            <a:off x="4194879" y="-4116568"/>
            <a:ext cx="3802243" cy="4010488"/>
            <a:chOff x="1563688" y="3246708"/>
            <a:chExt cx="7605475" cy="8022019"/>
          </a:xfrm>
        </p:grpSpPr>
        <p:sp>
          <p:nvSpPr>
            <p:cNvPr id="93" name="One">
              <a:extLst>
                <a:ext uri="{FF2B5EF4-FFF2-40B4-BE49-F238E27FC236}">
                  <a16:creationId xmlns:a16="http://schemas.microsoft.com/office/drawing/2014/main" id="{55817D41-4332-4425-9B0B-08FE3138EFF5}"/>
                </a:ext>
              </a:extLst>
            </p:cNvPr>
            <p:cNvSpPr/>
            <p:nvPr/>
          </p:nvSpPr>
          <p:spPr>
            <a:xfrm>
              <a:off x="2288734" y="3567670"/>
              <a:ext cx="6155382" cy="611666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4" name="Two">
              <a:extLst>
                <a:ext uri="{FF2B5EF4-FFF2-40B4-BE49-F238E27FC236}">
                  <a16:creationId xmlns:a16="http://schemas.microsoft.com/office/drawing/2014/main" id="{39A71E27-7456-43B1-95AB-3EF745A9F314}"/>
                </a:ext>
              </a:extLst>
            </p:cNvPr>
            <p:cNvSpPr/>
            <p:nvPr/>
          </p:nvSpPr>
          <p:spPr>
            <a:xfrm>
              <a:off x="2197732" y="3708255"/>
              <a:ext cx="6337387" cy="6304832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2">
                    <a:lumMod val="75000"/>
                  </a:schemeClr>
                </a:gs>
                <a:gs pos="0">
                  <a:schemeClr val="accent2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5" name="Three">
              <a:extLst>
                <a:ext uri="{FF2B5EF4-FFF2-40B4-BE49-F238E27FC236}">
                  <a16:creationId xmlns:a16="http://schemas.microsoft.com/office/drawing/2014/main" id="{50DD8299-5050-443B-9731-57409DC69CF9}"/>
                </a:ext>
              </a:extLst>
            </p:cNvPr>
            <p:cNvSpPr/>
            <p:nvPr/>
          </p:nvSpPr>
          <p:spPr>
            <a:xfrm>
              <a:off x="1563688" y="3708255"/>
              <a:ext cx="7605475" cy="7560472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2">
                    <a:lumMod val="75000"/>
                  </a:schemeClr>
                </a:gs>
                <a:gs pos="19000">
                  <a:schemeClr val="accent2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96" name="Four">
              <a:extLst>
                <a:ext uri="{FF2B5EF4-FFF2-40B4-BE49-F238E27FC236}">
                  <a16:creationId xmlns:a16="http://schemas.microsoft.com/office/drawing/2014/main" id="{2E968528-E244-4015-A824-3F8C50CF7363}"/>
                </a:ext>
              </a:extLst>
            </p:cNvPr>
            <p:cNvSpPr/>
            <p:nvPr/>
          </p:nvSpPr>
          <p:spPr>
            <a:xfrm>
              <a:off x="2795924" y="3246708"/>
              <a:ext cx="5141002" cy="5117581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2">
                    <a:lumMod val="60000"/>
                    <a:lumOff val="40000"/>
                  </a:schemeClr>
                </a:gs>
                <a:gs pos="9000">
                  <a:schemeClr val="accent2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D63143EA-847B-42FE-97AB-724DD317F5FD}"/>
              </a:ext>
            </a:extLst>
          </p:cNvPr>
          <p:cNvSpPr txBox="1"/>
          <p:nvPr/>
        </p:nvSpPr>
        <p:spPr>
          <a:xfrm>
            <a:off x="4981496" y="-2672108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Tech Analyzing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220C68E-B97A-4F5D-99A3-70BDECC91BA6}"/>
              </a:ext>
            </a:extLst>
          </p:cNvPr>
          <p:cNvSpPr txBox="1"/>
          <p:nvPr/>
        </p:nvSpPr>
        <p:spPr>
          <a:xfrm>
            <a:off x="5554826" y="-3772067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02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77D8149-2B5E-4AE2-9509-C3D8C0166198}"/>
              </a:ext>
            </a:extLst>
          </p:cNvPr>
          <p:cNvSpPr/>
          <p:nvPr/>
        </p:nvSpPr>
        <p:spPr>
          <a:xfrm>
            <a:off x="5862443" y="-2218550"/>
            <a:ext cx="684803" cy="136928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457109">
              <a:defRPr/>
            </a:pPr>
            <a:r>
              <a:rPr lang="en-US" sz="8298">
                <a:solidFill>
                  <a:srgbClr val="FFFFFF"/>
                </a:solidFill>
                <a:latin typeface="Designball-Chart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g</a:t>
            </a: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A1BCA261-96A6-4B4B-853B-FA20B852EB14}"/>
              </a:ext>
            </a:extLst>
          </p:cNvPr>
          <p:cNvGrpSpPr/>
          <p:nvPr/>
        </p:nvGrpSpPr>
        <p:grpSpPr>
          <a:xfrm>
            <a:off x="4194879" y="1880896"/>
            <a:ext cx="3802242" cy="4010488"/>
            <a:chOff x="8736552" y="3611344"/>
            <a:chExt cx="6914067" cy="7292746"/>
          </a:xfrm>
        </p:grpSpPr>
        <p:sp>
          <p:nvSpPr>
            <p:cNvPr id="108" name="One">
              <a:extLst>
                <a:ext uri="{FF2B5EF4-FFF2-40B4-BE49-F238E27FC236}">
                  <a16:creationId xmlns:a16="http://schemas.microsoft.com/office/drawing/2014/main" id="{030961FA-E979-4821-86F3-3238F6CFA609}"/>
                </a:ext>
              </a:extLst>
            </p:cNvPr>
            <p:cNvSpPr/>
            <p:nvPr/>
          </p:nvSpPr>
          <p:spPr>
            <a:xfrm>
              <a:off x="9395685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09" name="Two">
              <a:extLst>
                <a:ext uri="{FF2B5EF4-FFF2-40B4-BE49-F238E27FC236}">
                  <a16:creationId xmlns:a16="http://schemas.microsoft.com/office/drawing/2014/main" id="{6C5AF791-CF00-4AD7-AEF7-0448FF5EAAD1}"/>
                </a:ext>
              </a:extLst>
            </p:cNvPr>
            <p:cNvSpPr/>
            <p:nvPr/>
          </p:nvSpPr>
          <p:spPr>
            <a:xfrm>
              <a:off x="9312956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3">
                    <a:lumMod val="75000"/>
                  </a:schemeClr>
                </a:gs>
                <a:gs pos="0">
                  <a:schemeClr val="accent3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0" name="Three">
              <a:extLst>
                <a:ext uri="{FF2B5EF4-FFF2-40B4-BE49-F238E27FC236}">
                  <a16:creationId xmlns:a16="http://schemas.microsoft.com/office/drawing/2014/main" id="{0C4186A7-568D-4257-8905-4857A4DF0990}"/>
                </a:ext>
              </a:extLst>
            </p:cNvPr>
            <p:cNvSpPr/>
            <p:nvPr/>
          </p:nvSpPr>
          <p:spPr>
            <a:xfrm>
              <a:off x="8736552" y="4030932"/>
              <a:ext cx="6914067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3">
                    <a:lumMod val="75000"/>
                  </a:schemeClr>
                </a:gs>
                <a:gs pos="19000">
                  <a:schemeClr val="accent3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11" name="Four">
              <a:extLst>
                <a:ext uri="{FF2B5EF4-FFF2-40B4-BE49-F238E27FC236}">
                  <a16:creationId xmlns:a16="http://schemas.microsoft.com/office/drawing/2014/main" id="{F20DAB64-D657-4F4C-BB61-BF4AE54FF0E1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3">
                    <a:lumMod val="60000"/>
                    <a:lumOff val="40000"/>
                  </a:schemeClr>
                </a:gs>
                <a:gs pos="9000">
                  <a:schemeClr val="accent3">
                    <a:lumMod val="40000"/>
                    <a:lumOff val="60000"/>
                    <a:alpha val="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75EA8058-8708-4FB2-8918-8F7B589B5CDE}"/>
              </a:ext>
            </a:extLst>
          </p:cNvPr>
          <p:cNvSpPr txBox="1"/>
          <p:nvPr/>
        </p:nvSpPr>
        <p:spPr>
          <a:xfrm>
            <a:off x="4981496" y="3291588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 dirty="0">
                <a:solidFill>
                  <a:srgbClr val="FFFFFF"/>
                </a:solidFill>
                <a:latin typeface="Century Gothic"/>
              </a:rPr>
              <a:t>Development</a:t>
            </a:r>
          </a:p>
          <a:p>
            <a:pPr algn="ctr" defTabSz="228554">
              <a:defRPr/>
            </a:pPr>
            <a:r>
              <a:rPr lang="en-US" sz="1000" dirty="0">
                <a:solidFill>
                  <a:srgbClr val="FFFFFF"/>
                </a:solidFill>
                <a:latin typeface="Calibri"/>
              </a:rPr>
              <a:t>Coding and Coding, API documentation. 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F3E0961-0FFF-49DC-8176-6356E22B0711}"/>
              </a:ext>
            </a:extLst>
          </p:cNvPr>
          <p:cNvSpPr txBox="1"/>
          <p:nvPr/>
        </p:nvSpPr>
        <p:spPr>
          <a:xfrm>
            <a:off x="5554826" y="2191629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03</a:t>
            </a: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94DE0B4-5DFA-4164-8789-6AA47A1B7CD6}"/>
              </a:ext>
            </a:extLst>
          </p:cNvPr>
          <p:cNvGrpSpPr/>
          <p:nvPr/>
        </p:nvGrpSpPr>
        <p:grpSpPr>
          <a:xfrm>
            <a:off x="4004767" y="7117197"/>
            <a:ext cx="4182467" cy="4411537"/>
            <a:chOff x="8736553" y="3611344"/>
            <a:chExt cx="6914068" cy="7292746"/>
          </a:xfrm>
        </p:grpSpPr>
        <p:sp>
          <p:nvSpPr>
            <p:cNvPr id="141" name="One">
              <a:extLst>
                <a:ext uri="{FF2B5EF4-FFF2-40B4-BE49-F238E27FC236}">
                  <a16:creationId xmlns:a16="http://schemas.microsoft.com/office/drawing/2014/main" id="{D2E2A835-68C6-4767-9ECF-4AD55263C73D}"/>
                </a:ext>
              </a:extLst>
            </p:cNvPr>
            <p:cNvSpPr/>
            <p:nvPr/>
          </p:nvSpPr>
          <p:spPr>
            <a:xfrm>
              <a:off x="9395686" y="3903128"/>
              <a:ext cx="5595802" cy="5560608"/>
            </a:xfrm>
            <a:custGeom>
              <a:avLst/>
              <a:gdLst>
                <a:gd name="connsiteX0" fmla="*/ 6057900 w 6057900"/>
                <a:gd name="connsiteY0" fmla="*/ 3009900 h 6019800"/>
                <a:gd name="connsiteX1" fmla="*/ 3028950 w 6057900"/>
                <a:gd name="connsiteY1" fmla="*/ 6019800 h 6019800"/>
                <a:gd name="connsiteX2" fmla="*/ 0 w 6057900"/>
                <a:gd name="connsiteY2" fmla="*/ 3009900 h 6019800"/>
                <a:gd name="connsiteX3" fmla="*/ 3028950 w 6057900"/>
                <a:gd name="connsiteY3" fmla="*/ 0 h 6019800"/>
                <a:gd name="connsiteX4" fmla="*/ 6057900 w 6057900"/>
                <a:gd name="connsiteY4" fmla="*/ 3009900 h 601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6019800">
                  <a:moveTo>
                    <a:pt x="6057900" y="3009900"/>
                  </a:moveTo>
                  <a:cubicBezTo>
                    <a:pt x="6057900" y="4672222"/>
                    <a:pt x="4701793" y="6019800"/>
                    <a:pt x="3028950" y="6019800"/>
                  </a:cubicBezTo>
                  <a:cubicBezTo>
                    <a:pt x="1356107" y="6019800"/>
                    <a:pt x="0" y="4672222"/>
                    <a:pt x="0" y="3009900"/>
                  </a:cubicBezTo>
                  <a:cubicBezTo>
                    <a:pt x="0" y="1347578"/>
                    <a:pt x="1356107" y="0"/>
                    <a:pt x="3028950" y="0"/>
                  </a:cubicBezTo>
                  <a:cubicBezTo>
                    <a:pt x="4701793" y="0"/>
                    <a:pt x="6057900" y="1347578"/>
                    <a:pt x="6057900" y="300990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2" name="Two">
              <a:extLst>
                <a:ext uri="{FF2B5EF4-FFF2-40B4-BE49-F238E27FC236}">
                  <a16:creationId xmlns:a16="http://schemas.microsoft.com/office/drawing/2014/main" id="{CF2626D1-A7DB-4AFB-B786-CFF211210E63}"/>
                </a:ext>
              </a:extLst>
            </p:cNvPr>
            <p:cNvSpPr/>
            <p:nvPr/>
          </p:nvSpPr>
          <p:spPr>
            <a:xfrm>
              <a:off x="9312957" y="4030932"/>
              <a:ext cx="5761261" cy="5731667"/>
            </a:xfrm>
            <a:custGeom>
              <a:avLst/>
              <a:gdLst>
                <a:gd name="connsiteX0" fmla="*/ 5568315 w 5562600"/>
                <a:gd name="connsiteY0" fmla="*/ 2767013 h 5534025"/>
                <a:gd name="connsiteX1" fmla="*/ 2784158 w 5562600"/>
                <a:gd name="connsiteY1" fmla="*/ 5534025 h 5534025"/>
                <a:gd name="connsiteX2" fmla="*/ 0 w 5562600"/>
                <a:gd name="connsiteY2" fmla="*/ 2767013 h 5534025"/>
                <a:gd name="connsiteX3" fmla="*/ 2784158 w 5562600"/>
                <a:gd name="connsiteY3" fmla="*/ 0 h 5534025"/>
                <a:gd name="connsiteX4" fmla="*/ 5568315 w 5562600"/>
                <a:gd name="connsiteY4" fmla="*/ 2767013 h 55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62600" h="5534025">
                  <a:moveTo>
                    <a:pt x="5568315" y="2767013"/>
                  </a:moveTo>
                  <a:cubicBezTo>
                    <a:pt x="5568315" y="4295192"/>
                    <a:pt x="4321805" y="5534025"/>
                    <a:pt x="2784158" y="5534025"/>
                  </a:cubicBezTo>
                  <a:cubicBezTo>
                    <a:pt x="1246510" y="5534025"/>
                    <a:pt x="0" y="4295192"/>
                    <a:pt x="0" y="2767013"/>
                  </a:cubicBezTo>
                  <a:cubicBezTo>
                    <a:pt x="0" y="1238834"/>
                    <a:pt x="1246510" y="0"/>
                    <a:pt x="2784158" y="0"/>
                  </a:cubicBezTo>
                  <a:cubicBezTo>
                    <a:pt x="4321805" y="0"/>
                    <a:pt x="5568315" y="1238834"/>
                    <a:pt x="5568315" y="2767013"/>
                  </a:cubicBezTo>
                  <a:close/>
                </a:path>
              </a:pathLst>
            </a:custGeom>
            <a:gradFill flip="none" rotWithShape="1">
              <a:gsLst>
                <a:gs pos="43000">
                  <a:schemeClr val="accent4">
                    <a:lumMod val="75000"/>
                  </a:schemeClr>
                </a:gs>
                <a:gs pos="0">
                  <a:schemeClr val="accent4"/>
                </a:gs>
              </a:gsLst>
              <a:lin ang="16200000" scaled="1"/>
              <a:tileRect/>
            </a:gradFill>
            <a:ln w="9525" cap="flat">
              <a:noFill/>
              <a:prstDash val="solid"/>
              <a:miter/>
            </a:ln>
            <a:effectLst>
              <a:softEdge rad="381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3" name="Three">
              <a:extLst>
                <a:ext uri="{FF2B5EF4-FFF2-40B4-BE49-F238E27FC236}">
                  <a16:creationId xmlns:a16="http://schemas.microsoft.com/office/drawing/2014/main" id="{DE906B25-DAA3-47FC-9534-6F195DB21F9D}"/>
                </a:ext>
              </a:extLst>
            </p:cNvPr>
            <p:cNvSpPr/>
            <p:nvPr/>
          </p:nvSpPr>
          <p:spPr>
            <a:xfrm>
              <a:off x="8736553" y="4030932"/>
              <a:ext cx="6914068" cy="6873158"/>
            </a:xfrm>
            <a:custGeom>
              <a:avLst/>
              <a:gdLst>
                <a:gd name="connsiteX0" fmla="*/ 4831080 w 4829175"/>
                <a:gd name="connsiteY0" fmla="*/ 2400300 h 4800600"/>
                <a:gd name="connsiteX1" fmla="*/ 2415540 w 4829175"/>
                <a:gd name="connsiteY1" fmla="*/ 4800600 h 4800600"/>
                <a:gd name="connsiteX2" fmla="*/ 0 w 4829175"/>
                <a:gd name="connsiteY2" fmla="*/ 2400300 h 4800600"/>
                <a:gd name="connsiteX3" fmla="*/ 2415540 w 4829175"/>
                <a:gd name="connsiteY3" fmla="*/ 0 h 4800600"/>
                <a:gd name="connsiteX4" fmla="*/ 4831080 w 4829175"/>
                <a:gd name="connsiteY4" fmla="*/ 2400300 h 48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9175" h="4800600">
                  <a:moveTo>
                    <a:pt x="4831080" y="2400300"/>
                  </a:moveTo>
                  <a:cubicBezTo>
                    <a:pt x="4831080" y="3725949"/>
                    <a:pt x="3749606" y="4800600"/>
                    <a:pt x="2415540" y="4800600"/>
                  </a:cubicBezTo>
                  <a:cubicBezTo>
                    <a:pt x="1081474" y="4800600"/>
                    <a:pt x="0" y="3725949"/>
                    <a:pt x="0" y="2400300"/>
                  </a:cubicBezTo>
                  <a:cubicBezTo>
                    <a:pt x="0" y="1074651"/>
                    <a:pt x="1081474" y="0"/>
                    <a:pt x="2415540" y="0"/>
                  </a:cubicBezTo>
                  <a:cubicBezTo>
                    <a:pt x="3749606" y="0"/>
                    <a:pt x="4831080" y="1074651"/>
                    <a:pt x="4831080" y="2400300"/>
                  </a:cubicBezTo>
                  <a:close/>
                </a:path>
              </a:pathLst>
            </a:custGeom>
            <a:gradFill>
              <a:gsLst>
                <a:gs pos="84000">
                  <a:schemeClr val="accent4">
                    <a:lumMod val="75000"/>
                  </a:schemeClr>
                </a:gs>
                <a:gs pos="19000">
                  <a:schemeClr val="accent4">
                    <a:lumMod val="5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1270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  <p:sp>
          <p:nvSpPr>
            <p:cNvPr id="144" name="Four">
              <a:extLst>
                <a:ext uri="{FF2B5EF4-FFF2-40B4-BE49-F238E27FC236}">
                  <a16:creationId xmlns:a16="http://schemas.microsoft.com/office/drawing/2014/main" id="{33BBF573-76A5-4FA4-8113-4DEADD0AEEF5}"/>
                </a:ext>
              </a:extLst>
            </p:cNvPr>
            <p:cNvSpPr/>
            <p:nvPr/>
          </p:nvSpPr>
          <p:spPr>
            <a:xfrm>
              <a:off x="9856768" y="3611344"/>
              <a:ext cx="4673638" cy="4652347"/>
            </a:xfrm>
            <a:custGeom>
              <a:avLst/>
              <a:gdLst>
                <a:gd name="connsiteX0" fmla="*/ 4189095 w 4181475"/>
                <a:gd name="connsiteY0" fmla="*/ 2081213 h 4162425"/>
                <a:gd name="connsiteX1" fmla="*/ 2094548 w 4181475"/>
                <a:gd name="connsiteY1" fmla="*/ 4162425 h 4162425"/>
                <a:gd name="connsiteX2" fmla="*/ 0 w 4181475"/>
                <a:gd name="connsiteY2" fmla="*/ 2081213 h 4162425"/>
                <a:gd name="connsiteX3" fmla="*/ 2094548 w 4181475"/>
                <a:gd name="connsiteY3" fmla="*/ 0 h 4162425"/>
                <a:gd name="connsiteX4" fmla="*/ 4189095 w 4181475"/>
                <a:gd name="connsiteY4" fmla="*/ 2081213 h 416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475" h="4162425">
                  <a:moveTo>
                    <a:pt x="4189095" y="2081213"/>
                  </a:moveTo>
                  <a:cubicBezTo>
                    <a:pt x="4189095" y="3230635"/>
                    <a:pt x="3251335" y="4162425"/>
                    <a:pt x="2094548" y="4162425"/>
                  </a:cubicBezTo>
                  <a:cubicBezTo>
                    <a:pt x="937761" y="4162425"/>
                    <a:pt x="0" y="3230635"/>
                    <a:pt x="0" y="2081213"/>
                  </a:cubicBezTo>
                  <a:cubicBezTo>
                    <a:pt x="0" y="931791"/>
                    <a:pt x="937761" y="0"/>
                    <a:pt x="2094548" y="0"/>
                  </a:cubicBezTo>
                  <a:cubicBezTo>
                    <a:pt x="3251335" y="0"/>
                    <a:pt x="4189095" y="931791"/>
                    <a:pt x="4189095" y="2081213"/>
                  </a:cubicBezTo>
                  <a:close/>
                </a:path>
              </a:pathLst>
            </a:custGeom>
            <a:gradFill>
              <a:gsLst>
                <a:gs pos="100000">
                  <a:schemeClr val="accent4">
                    <a:lumMod val="60000"/>
                    <a:lumOff val="40000"/>
                  </a:schemeClr>
                </a:gs>
                <a:gs pos="9000">
                  <a:schemeClr val="accent4">
                    <a:alpha val="0"/>
                    <a:lumMod val="60000"/>
                    <a:lumOff val="40000"/>
                  </a:schemeClr>
                </a:gs>
              </a:gsLst>
              <a:lin ang="16200000" scaled="1"/>
            </a:gradFill>
            <a:ln w="9525" cap="flat">
              <a:noFill/>
              <a:prstDash val="solid"/>
              <a:miter/>
            </a:ln>
            <a:effectLst>
              <a:softEdge rad="508000"/>
            </a:effectLst>
          </p:spPr>
          <p:txBody>
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114254"/>
              <a:endParaRPr lang="en-US" sz="450">
                <a:solidFill>
                  <a:srgbClr val="172144"/>
                </a:solidFill>
                <a:latin typeface="Calibri"/>
              </a:endParaRPr>
            </a:p>
          </p:txBody>
        </p:sp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8A3A7CF6-26FB-4B9B-986D-A24893ED50BE}"/>
              </a:ext>
            </a:extLst>
          </p:cNvPr>
          <p:cNvSpPr txBox="1"/>
          <p:nvPr/>
        </p:nvSpPr>
        <p:spPr>
          <a:xfrm>
            <a:off x="4981496" y="8635364"/>
            <a:ext cx="22290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554">
              <a:defRPr/>
            </a:pPr>
            <a:r>
              <a:rPr lang="en-US" b="1">
                <a:solidFill>
                  <a:srgbClr val="FFFFFF"/>
                </a:solidFill>
                <a:latin typeface="Century Gothic"/>
              </a:rPr>
              <a:t>Test Process</a:t>
            </a:r>
          </a:p>
          <a:p>
            <a:pPr algn="ctr" defTabSz="228554">
              <a:defRPr/>
            </a:pPr>
            <a:r>
              <a:rPr lang="en-US" sz="1000">
                <a:solidFill>
                  <a:srgbClr val="FFFFFF"/>
                </a:solidFill>
                <a:latin typeface="Calibri"/>
              </a:rPr>
              <a:t>Donec ornare rutrum neque sit amet pellentesque. Nulla eget dictum tortor. 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3DE4A63-C96B-4CB6-9283-91A1B96E15AB}"/>
              </a:ext>
            </a:extLst>
          </p:cNvPr>
          <p:cNvSpPr txBox="1"/>
          <p:nvPr/>
        </p:nvSpPr>
        <p:spPr>
          <a:xfrm>
            <a:off x="5554826" y="7535404"/>
            <a:ext cx="1082349" cy="115403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defTabSz="228554"/>
            <a:r>
              <a:rPr lang="en-US" sz="6899" b="1">
                <a:solidFill>
                  <a:srgbClr val="FFFFFF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04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E0747D63-4312-4C5B-8432-236F7C913878}"/>
              </a:ext>
            </a:extLst>
          </p:cNvPr>
          <p:cNvSpPr/>
          <p:nvPr/>
        </p:nvSpPr>
        <p:spPr>
          <a:xfrm>
            <a:off x="5740271" y="9121576"/>
            <a:ext cx="744114" cy="1369286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 defTabSz="457109">
              <a:defRPr/>
            </a:pPr>
            <a:r>
              <a:rPr lang="en-US" sz="8298">
                <a:solidFill>
                  <a:srgbClr val="FFFFFF"/>
                </a:solidFill>
                <a:latin typeface="Designball-Chart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d</a:t>
            </a:r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082480C8-E96A-4F6D-B13D-7D314FE685E9}"/>
              </a:ext>
            </a:extLst>
          </p:cNvPr>
          <p:cNvGrpSpPr/>
          <p:nvPr/>
        </p:nvGrpSpPr>
        <p:grpSpPr>
          <a:xfrm>
            <a:off x="-2995757" y="-14166370"/>
            <a:ext cx="15954505" cy="30069246"/>
            <a:chOff x="-5487555" y="-2658810"/>
            <a:chExt cx="31913164" cy="60146323"/>
          </a:xfrm>
        </p:grpSpPr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610F39EF-404A-45DA-B13B-7CE54ED9425A}"/>
                </a:ext>
              </a:extLst>
            </p:cNvPr>
            <p:cNvGrpSpPr/>
            <p:nvPr/>
          </p:nvGrpSpPr>
          <p:grpSpPr>
            <a:xfrm>
              <a:off x="17234116" y="9701601"/>
              <a:ext cx="9191493" cy="9137106"/>
              <a:chOff x="8451073" y="2889337"/>
              <a:chExt cx="7485028" cy="7440739"/>
            </a:xfrm>
          </p:grpSpPr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44D07C16-9EBA-4C25-A01C-383026CF009C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B0C88C6A-7E7E-4C9C-8C04-992643936E43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1CE34B5C-6F73-4CC4-BCF2-C85BD05C992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64761F59-B834-4005-8610-C14E74F4228F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ABB45632-869E-4487-8A08-F5CB7D496571}"/>
                </a:ext>
              </a:extLst>
            </p:cNvPr>
            <p:cNvGrpSpPr/>
            <p:nvPr/>
          </p:nvGrpSpPr>
          <p:grpSpPr>
            <a:xfrm>
              <a:off x="2747733" y="8494267"/>
              <a:ext cx="7255892" cy="7212957"/>
              <a:chOff x="8451075" y="2889337"/>
              <a:chExt cx="7485029" cy="7440738"/>
            </a:xfrm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36A90B1C-D648-4476-95FC-CD18DCE16A8F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497A184D-C18C-4400-BE6A-848B893A917E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1521D373-B2E6-4EB7-934B-F7603044E0EA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CD3CC2C-2D83-44AF-92D5-F3505E65CA1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C742C8A9-0DFA-48DC-90C6-B425FC71F385}"/>
                </a:ext>
              </a:extLst>
            </p:cNvPr>
            <p:cNvGrpSpPr/>
            <p:nvPr/>
          </p:nvGrpSpPr>
          <p:grpSpPr>
            <a:xfrm>
              <a:off x="-5077178" y="-2658810"/>
              <a:ext cx="12925268" cy="12848788"/>
              <a:chOff x="8451073" y="2889337"/>
              <a:chExt cx="7485028" cy="7440739"/>
            </a:xfrm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CC35CF16-0000-436B-9FB7-C5EBA7B2A427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B93AF14A-D522-4617-A127-1F8960676900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A43D7193-AE44-45E5-AAC4-5FF2C56AE330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EA1B6EF3-D59F-43C7-8F10-610E8923343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D828CCF4-C693-456E-82F7-1AB46CE16EFA}"/>
                </a:ext>
              </a:extLst>
            </p:cNvPr>
            <p:cNvGrpSpPr/>
            <p:nvPr/>
          </p:nvGrpSpPr>
          <p:grpSpPr>
            <a:xfrm>
              <a:off x="17087264" y="1911647"/>
              <a:ext cx="6770922" cy="6730857"/>
              <a:chOff x="8451075" y="2889337"/>
              <a:chExt cx="7485029" cy="7440738"/>
            </a:xfrm>
          </p:grpSpPr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D2CA9B6-7639-4797-9514-81456AB8831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0681DC58-D803-4A98-ADBF-A66A27E59E1C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E4CCEF89-9490-418F-BE17-5FF3F8F17FE5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F38B179-C134-4E5A-9DF7-2A62E53DC6F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221EA453-0131-4C32-874B-25531FA9C9C9}"/>
                </a:ext>
              </a:extLst>
            </p:cNvPr>
            <p:cNvGrpSpPr/>
            <p:nvPr/>
          </p:nvGrpSpPr>
          <p:grpSpPr>
            <a:xfrm>
              <a:off x="16823739" y="28849594"/>
              <a:ext cx="9191493" cy="9137106"/>
              <a:chOff x="8451073" y="2889337"/>
              <a:chExt cx="7485028" cy="7440739"/>
            </a:xfrm>
          </p:grpSpPr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2055FF20-E855-49A6-A80E-43C2799B2B23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C2D3AB82-6DC4-47B2-B623-B1DC84FC7856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870FC647-B26E-4EC6-92D5-63B09D4EFAEF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E0E440FA-D8C0-46C4-8D93-4C369BCBD133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4D1D6C82-85C5-4F8A-AC70-273B17E0EBD5}"/>
                </a:ext>
              </a:extLst>
            </p:cNvPr>
            <p:cNvGrpSpPr/>
            <p:nvPr/>
          </p:nvGrpSpPr>
          <p:grpSpPr>
            <a:xfrm>
              <a:off x="2337356" y="27642260"/>
              <a:ext cx="7255892" cy="7212957"/>
              <a:chOff x="8451075" y="2889337"/>
              <a:chExt cx="7485029" cy="7440738"/>
            </a:xfrm>
          </p:grpSpPr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795900B5-7880-45EB-A6D9-7107A7B29799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271FFBDD-7655-4C40-B1DC-F7BB3F473158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5E6BFCF4-BD75-4CC4-B4FF-CAA2D36B497E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EA6B10D8-DD5A-41F1-9F55-DC1C8423802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1458E5D0-8705-47C4-9270-B823258CE6BC}"/>
                </a:ext>
              </a:extLst>
            </p:cNvPr>
            <p:cNvGrpSpPr/>
            <p:nvPr/>
          </p:nvGrpSpPr>
          <p:grpSpPr>
            <a:xfrm>
              <a:off x="-5487555" y="16489183"/>
              <a:ext cx="12925268" cy="12848788"/>
              <a:chOff x="8451073" y="2889337"/>
              <a:chExt cx="7485028" cy="7440739"/>
            </a:xfrm>
          </p:grpSpPr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65A89996-26BE-4A5B-878D-916BB4C0F387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63C8A2E6-5B2F-4340-9645-473F7F2558FD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D67FB43-81AF-4C33-AAD4-4E01619000DF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5EC92485-2A11-410B-B11F-EB47523A788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D8962312-ED69-46BB-A2FE-64DB5DAADC34}"/>
                </a:ext>
              </a:extLst>
            </p:cNvPr>
            <p:cNvGrpSpPr/>
            <p:nvPr/>
          </p:nvGrpSpPr>
          <p:grpSpPr>
            <a:xfrm>
              <a:off x="16676887" y="21059640"/>
              <a:ext cx="6770922" cy="6730857"/>
              <a:chOff x="8451075" y="2889337"/>
              <a:chExt cx="7485029" cy="7440738"/>
            </a:xfrm>
          </p:grpSpPr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E8B6160A-0FF2-4A92-90DB-F7E64C7E2A72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A45A0F5E-72AF-417B-B22D-0BBFE3D3806B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447BE46-97FA-469E-9421-FB096D32980C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044FA1F-8C67-49DA-935F-71E4AA77D5D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33A636DA-864F-40AC-BEFF-327CAB00EE16}"/>
                </a:ext>
              </a:extLst>
            </p:cNvPr>
            <p:cNvGrpSpPr/>
            <p:nvPr/>
          </p:nvGrpSpPr>
          <p:grpSpPr>
            <a:xfrm>
              <a:off x="16823739" y="48350407"/>
              <a:ext cx="9191493" cy="9137106"/>
              <a:chOff x="8451073" y="2889337"/>
              <a:chExt cx="7485028" cy="7440739"/>
            </a:xfrm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CF7BEEA9-C983-42B1-A50F-DB5FEFA09F03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5514FDAE-484C-411A-8495-391DD72107E4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409DCB41-E8B6-49A0-A585-D5BDB8C3EA22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4318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DC060535-F44D-4159-8C09-FEEC121C232B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8D354B8F-B0FA-4218-98F5-2FDDBCB5C424}"/>
                </a:ext>
              </a:extLst>
            </p:cNvPr>
            <p:cNvGrpSpPr/>
            <p:nvPr/>
          </p:nvGrpSpPr>
          <p:grpSpPr>
            <a:xfrm>
              <a:off x="2337356" y="47143073"/>
              <a:ext cx="7255892" cy="7212957"/>
              <a:chOff x="8451075" y="2889337"/>
              <a:chExt cx="7485029" cy="7440738"/>
            </a:xfrm>
          </p:grpSpPr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716A046A-E754-44DD-A8CC-029CB19CABE0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1939129B-9940-4D7B-B478-1EA0E1F50B83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EAE07FE4-2DC7-4DBB-B336-699C84458D01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29A0C720-030E-4678-B53E-54454D784094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63212EF0-37E6-46A2-8C99-B5CF68603E55}"/>
                </a:ext>
              </a:extLst>
            </p:cNvPr>
            <p:cNvGrpSpPr/>
            <p:nvPr/>
          </p:nvGrpSpPr>
          <p:grpSpPr>
            <a:xfrm>
              <a:off x="-5487555" y="35989996"/>
              <a:ext cx="12925268" cy="12848788"/>
              <a:chOff x="8451073" y="2889337"/>
              <a:chExt cx="7485028" cy="7440739"/>
            </a:xfrm>
          </p:grpSpPr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1B7C7384-41DD-4350-A09B-882AD0CF5D59}"/>
                  </a:ext>
                </a:extLst>
              </p:cNvPr>
              <p:cNvSpPr/>
              <p:nvPr/>
            </p:nvSpPr>
            <p:spPr>
              <a:xfrm>
                <a:off x="9167494" y="3709750"/>
                <a:ext cx="6057900" cy="6019800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71834EBC-5E9C-4258-B600-62DC734B5BD1}"/>
                  </a:ext>
                </a:extLst>
              </p:cNvPr>
              <p:cNvSpPr/>
              <p:nvPr/>
            </p:nvSpPr>
            <p:spPr>
              <a:xfrm>
                <a:off x="9075076" y="3848108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B0FECD03-F4B1-43E6-B757-1E8748074011}"/>
                  </a:ext>
                </a:extLst>
              </p:cNvPr>
              <p:cNvSpPr/>
              <p:nvPr/>
            </p:nvSpPr>
            <p:spPr>
              <a:xfrm>
                <a:off x="8451073" y="2889337"/>
                <a:ext cx="7485028" cy="7440739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493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75836944-A7E5-40E9-9D88-978A89540848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5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BF250796-C6BD-4D7F-A163-7CDA426215DB}"/>
                </a:ext>
              </a:extLst>
            </p:cNvPr>
            <p:cNvGrpSpPr/>
            <p:nvPr/>
          </p:nvGrpSpPr>
          <p:grpSpPr>
            <a:xfrm>
              <a:off x="16676887" y="40560453"/>
              <a:ext cx="6770922" cy="6730857"/>
              <a:chOff x="8451075" y="2889337"/>
              <a:chExt cx="7485029" cy="7440738"/>
            </a:xfrm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429098CF-E2A7-4C8B-8863-5215BE5EC6BE}"/>
                  </a:ext>
                </a:extLst>
              </p:cNvPr>
              <p:cNvSpPr/>
              <p:nvPr/>
            </p:nvSpPr>
            <p:spPr>
              <a:xfrm>
                <a:off x="9167495" y="3709750"/>
                <a:ext cx="6057900" cy="6019801"/>
              </a:xfrm>
              <a:custGeom>
                <a:avLst/>
                <a:gdLst>
                  <a:gd name="connsiteX0" fmla="*/ 6057900 w 6057900"/>
                  <a:gd name="connsiteY0" fmla="*/ 3009900 h 6019800"/>
                  <a:gd name="connsiteX1" fmla="*/ 3028950 w 6057900"/>
                  <a:gd name="connsiteY1" fmla="*/ 6019800 h 6019800"/>
                  <a:gd name="connsiteX2" fmla="*/ 0 w 6057900"/>
                  <a:gd name="connsiteY2" fmla="*/ 3009900 h 6019800"/>
                  <a:gd name="connsiteX3" fmla="*/ 3028950 w 6057900"/>
                  <a:gd name="connsiteY3" fmla="*/ 0 h 6019800"/>
                  <a:gd name="connsiteX4" fmla="*/ 6057900 w 6057900"/>
                  <a:gd name="connsiteY4" fmla="*/ 3009900 h 60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7900" h="6019800">
                    <a:moveTo>
                      <a:pt x="6057900" y="3009900"/>
                    </a:moveTo>
                    <a:cubicBezTo>
                      <a:pt x="6057900" y="4672222"/>
                      <a:pt x="4701793" y="6019800"/>
                      <a:pt x="3028950" y="6019800"/>
                    </a:cubicBezTo>
                    <a:cubicBezTo>
                      <a:pt x="1356107" y="6019800"/>
                      <a:pt x="0" y="4672222"/>
                      <a:pt x="0" y="3009900"/>
                    </a:cubicBezTo>
                    <a:cubicBezTo>
                      <a:pt x="0" y="1347578"/>
                      <a:pt x="1356107" y="0"/>
                      <a:pt x="3028950" y="0"/>
                    </a:cubicBezTo>
                    <a:cubicBezTo>
                      <a:pt x="4701793" y="0"/>
                      <a:pt x="6057900" y="1347578"/>
                      <a:pt x="6057900" y="3009900"/>
                    </a:cubicBezTo>
                    <a:close/>
                  </a:path>
                </a:pathLst>
              </a:custGeom>
              <a:solidFill>
                <a:srgbClr val="EFF9FB"/>
              </a:solidFill>
              <a:ln w="9525" cap="flat">
                <a:noFill/>
                <a:prstDash val="solid"/>
                <a:miter/>
              </a:ln>
              <a:effectLst>
                <a:softEdge rad="4572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9FE0F3A1-A119-4B2E-B68E-57D86F943EAA}"/>
                  </a:ext>
                </a:extLst>
              </p:cNvPr>
              <p:cNvSpPr/>
              <p:nvPr/>
            </p:nvSpPr>
            <p:spPr>
              <a:xfrm>
                <a:off x="9075077" y="3848107"/>
                <a:ext cx="6237023" cy="6204984"/>
              </a:xfrm>
              <a:custGeom>
                <a:avLst/>
                <a:gdLst>
                  <a:gd name="connsiteX0" fmla="*/ 5568315 w 5562600"/>
                  <a:gd name="connsiteY0" fmla="*/ 2767013 h 5534025"/>
                  <a:gd name="connsiteX1" fmla="*/ 2784158 w 5562600"/>
                  <a:gd name="connsiteY1" fmla="*/ 5534025 h 5534025"/>
                  <a:gd name="connsiteX2" fmla="*/ 0 w 5562600"/>
                  <a:gd name="connsiteY2" fmla="*/ 2767013 h 5534025"/>
                  <a:gd name="connsiteX3" fmla="*/ 2784158 w 5562600"/>
                  <a:gd name="connsiteY3" fmla="*/ 0 h 5534025"/>
                  <a:gd name="connsiteX4" fmla="*/ 5568315 w 5562600"/>
                  <a:gd name="connsiteY4" fmla="*/ 2767013 h 5534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62600" h="5534025">
                    <a:moveTo>
                      <a:pt x="5568315" y="2767013"/>
                    </a:moveTo>
                    <a:cubicBezTo>
                      <a:pt x="5568315" y="4295192"/>
                      <a:pt x="4321805" y="5534025"/>
                      <a:pt x="2784158" y="5534025"/>
                    </a:cubicBezTo>
                    <a:cubicBezTo>
                      <a:pt x="1246510" y="5534025"/>
                      <a:pt x="0" y="4295192"/>
                      <a:pt x="0" y="2767013"/>
                    </a:cubicBezTo>
                    <a:cubicBezTo>
                      <a:pt x="0" y="1238834"/>
                      <a:pt x="1246510" y="0"/>
                      <a:pt x="2784158" y="0"/>
                    </a:cubicBezTo>
                    <a:cubicBezTo>
                      <a:pt x="4321805" y="0"/>
                      <a:pt x="5568315" y="1238834"/>
                      <a:pt x="5568315" y="2767013"/>
                    </a:cubicBezTo>
                    <a:close/>
                  </a:path>
                </a:pathLst>
              </a:custGeom>
              <a:gradFill flip="none" rotWithShape="1">
                <a:gsLst>
                  <a:gs pos="43000">
                    <a:srgbClr val="EFF9FB"/>
                  </a:gs>
                  <a:gs pos="0">
                    <a:srgbClr val="FBDBEA"/>
                  </a:gs>
                </a:gsLst>
                <a:lin ang="16200000" scaled="1"/>
                <a:tileRect/>
              </a:gradFill>
              <a:ln w="9525" cap="flat">
                <a:noFill/>
                <a:prstDash val="solid"/>
                <a:miter/>
              </a:ln>
              <a:effectLst>
                <a:softEdge rad="381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91D2BC04-574C-48A8-8700-CD2FD44BA13E}"/>
                  </a:ext>
                </a:extLst>
              </p:cNvPr>
              <p:cNvSpPr/>
              <p:nvPr/>
            </p:nvSpPr>
            <p:spPr>
              <a:xfrm>
                <a:off x="8451075" y="2889337"/>
                <a:ext cx="7485029" cy="7440738"/>
              </a:xfrm>
              <a:custGeom>
                <a:avLst/>
                <a:gdLst>
                  <a:gd name="connsiteX0" fmla="*/ 4831080 w 4829175"/>
                  <a:gd name="connsiteY0" fmla="*/ 2400300 h 4800600"/>
                  <a:gd name="connsiteX1" fmla="*/ 2415540 w 4829175"/>
                  <a:gd name="connsiteY1" fmla="*/ 4800600 h 4800600"/>
                  <a:gd name="connsiteX2" fmla="*/ 0 w 4829175"/>
                  <a:gd name="connsiteY2" fmla="*/ 2400300 h 4800600"/>
                  <a:gd name="connsiteX3" fmla="*/ 2415540 w 4829175"/>
                  <a:gd name="connsiteY3" fmla="*/ 0 h 4800600"/>
                  <a:gd name="connsiteX4" fmla="*/ 4831080 w 4829175"/>
                  <a:gd name="connsiteY4" fmla="*/ 2400300 h 4800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829175" h="4800600">
                    <a:moveTo>
                      <a:pt x="4831080" y="2400300"/>
                    </a:moveTo>
                    <a:cubicBezTo>
                      <a:pt x="4831080" y="3725949"/>
                      <a:pt x="3749606" y="4800600"/>
                      <a:pt x="2415540" y="4800600"/>
                    </a:cubicBezTo>
                    <a:cubicBezTo>
                      <a:pt x="1081474" y="4800600"/>
                      <a:pt x="0" y="3725949"/>
                      <a:pt x="0" y="2400300"/>
                    </a:cubicBezTo>
                    <a:cubicBezTo>
                      <a:pt x="0" y="1074651"/>
                      <a:pt x="1081474" y="0"/>
                      <a:pt x="2415540" y="0"/>
                    </a:cubicBezTo>
                    <a:cubicBezTo>
                      <a:pt x="3749606" y="0"/>
                      <a:pt x="4831080" y="1074651"/>
                      <a:pt x="4831080" y="2400300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EFF9FB"/>
                  </a:gs>
                  <a:gs pos="0">
                    <a:srgbClr val="B0A9DB"/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7747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9A929710-BEFC-489A-AF0C-7E7513010CC0}"/>
                  </a:ext>
                </a:extLst>
              </p:cNvPr>
              <p:cNvSpPr/>
              <p:nvPr/>
            </p:nvSpPr>
            <p:spPr>
              <a:xfrm>
                <a:off x="9663795" y="3421389"/>
                <a:ext cx="5059585" cy="5036536"/>
              </a:xfrm>
              <a:custGeom>
                <a:avLst/>
                <a:gdLst>
                  <a:gd name="connsiteX0" fmla="*/ 4189095 w 4181475"/>
                  <a:gd name="connsiteY0" fmla="*/ 2081213 h 4162425"/>
                  <a:gd name="connsiteX1" fmla="*/ 2094548 w 4181475"/>
                  <a:gd name="connsiteY1" fmla="*/ 4162425 h 4162425"/>
                  <a:gd name="connsiteX2" fmla="*/ 0 w 4181475"/>
                  <a:gd name="connsiteY2" fmla="*/ 2081213 h 4162425"/>
                  <a:gd name="connsiteX3" fmla="*/ 2094548 w 4181475"/>
                  <a:gd name="connsiteY3" fmla="*/ 0 h 4162425"/>
                  <a:gd name="connsiteX4" fmla="*/ 4189095 w 4181475"/>
                  <a:gd name="connsiteY4" fmla="*/ 2081213 h 416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81475" h="4162425">
                    <a:moveTo>
                      <a:pt x="4189095" y="2081213"/>
                    </a:moveTo>
                    <a:cubicBezTo>
                      <a:pt x="4189095" y="3230635"/>
                      <a:pt x="3251335" y="4162425"/>
                      <a:pt x="2094548" y="4162425"/>
                    </a:cubicBezTo>
                    <a:cubicBezTo>
                      <a:pt x="937761" y="4162425"/>
                      <a:pt x="0" y="3230635"/>
                      <a:pt x="0" y="2081213"/>
                    </a:cubicBezTo>
                    <a:cubicBezTo>
                      <a:pt x="0" y="931791"/>
                      <a:pt x="937761" y="0"/>
                      <a:pt x="2094548" y="0"/>
                    </a:cubicBezTo>
                    <a:cubicBezTo>
                      <a:pt x="3251335" y="0"/>
                      <a:pt x="4189095" y="931791"/>
                      <a:pt x="4189095" y="208121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FFFFF">
                      <a:alpha val="66000"/>
                    </a:srgbClr>
                  </a:gs>
                  <a:gs pos="0">
                    <a:srgbClr val="B0A9DB">
                      <a:alpha val="0"/>
                    </a:srgbClr>
                  </a:gs>
                </a:gsLst>
                <a:lin ang="16200000" scaled="1"/>
              </a:gradFill>
              <a:ln w="9525" cap="flat">
                <a:noFill/>
                <a:prstDash val="solid"/>
                <a:miter/>
              </a:ln>
              <a:effectLst>
                <a:softEdge rad="508000"/>
              </a:effectLst>
            </p:spPr>
            <p:txBody>
              <a:bodyPr rot="0" spcFirstLastPara="0" vertOverflow="overflow" horzOverflow="overflow" vert="horz" wrap="square" lIns="22854" tIns="11427" rIns="22854" bIns="1142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114254"/>
                <a:endParaRPr lang="en-US" sz="450">
                  <a:solidFill>
                    <a:srgbClr val="172144"/>
                  </a:solidFill>
                  <a:latin typeface="Calibri"/>
                </a:endParaRPr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9B4657D-1642-9B0B-9437-3AC3F5EBDE77}"/>
              </a:ext>
            </a:extLst>
          </p:cNvPr>
          <p:cNvSpPr/>
          <p:nvPr/>
        </p:nvSpPr>
        <p:spPr>
          <a:xfrm>
            <a:off x="5264415" y="4061502"/>
            <a:ext cx="16631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57109">
              <a:defRPr/>
            </a:pPr>
            <a:r>
              <a:rPr lang="en-US" sz="3200" dirty="0">
                <a:solidFill>
                  <a:srgbClr val="FFFFFF"/>
                </a:solidFill>
                <a:latin typeface="Designball-Users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4 weeks</a:t>
            </a:r>
          </a:p>
        </p:txBody>
      </p:sp>
    </p:spTree>
    <p:extLst>
      <p:ext uri="{BB962C8B-B14F-4D97-AF65-F5344CB8AC3E}">
        <p14:creationId xmlns:p14="http://schemas.microsoft.com/office/powerpoint/2010/main" val="3399959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yout of version 4.5">
  <a:themeElements>
    <a:clrScheme name="Custom 1">
      <a:dk1>
        <a:srgbClr val="172144"/>
      </a:dk1>
      <a:lt1>
        <a:srgbClr val="FFFFFF"/>
      </a:lt1>
      <a:dk2>
        <a:srgbClr val="172144"/>
      </a:dk2>
      <a:lt2>
        <a:srgbClr val="FFFFFF"/>
      </a:lt2>
      <a:accent1>
        <a:srgbClr val="FF2D5E"/>
      </a:accent1>
      <a:accent2>
        <a:srgbClr val="0D0884"/>
      </a:accent2>
      <a:accent3>
        <a:srgbClr val="FCB736"/>
      </a:accent3>
      <a:accent4>
        <a:srgbClr val="FC7033"/>
      </a:accent4>
      <a:accent5>
        <a:srgbClr val="3853F4"/>
      </a:accent5>
      <a:accent6>
        <a:srgbClr val="FF4D9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Nova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Ion">
  <a:themeElements>
    <a:clrScheme name="Model X">
      <a:dk1>
        <a:srgbClr val="272E3A"/>
      </a:dk1>
      <a:lt1>
        <a:srgbClr val="FFFFFF"/>
      </a:lt1>
      <a:dk2>
        <a:srgbClr val="00A3DA"/>
      </a:dk2>
      <a:lt2>
        <a:srgbClr val="0CA8DA"/>
      </a:lt2>
      <a:accent1>
        <a:srgbClr val="56CADC"/>
      </a:accent1>
      <a:accent2>
        <a:srgbClr val="49C4DB"/>
      </a:accent2>
      <a:accent3>
        <a:srgbClr val="3DBEDB"/>
      </a:accent3>
      <a:accent4>
        <a:srgbClr val="31B9DB"/>
      </a:accent4>
      <a:accent5>
        <a:srgbClr val="24B3DA"/>
      </a:accent5>
      <a:accent6>
        <a:srgbClr val="18AEDA"/>
      </a:accent6>
      <a:hlink>
        <a:srgbClr val="2F8299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2_Office Theme">
  <a:themeElements>
    <a:clrScheme name="Massive X V.2.6 - Blue">
      <a:dk1>
        <a:srgbClr val="172144"/>
      </a:dk1>
      <a:lt1>
        <a:srgbClr val="FFFFFF"/>
      </a:lt1>
      <a:dk2>
        <a:srgbClr val="08C6F9"/>
      </a:dk2>
      <a:lt2>
        <a:srgbClr val="0FBCFA"/>
      </a:lt2>
      <a:accent1>
        <a:srgbClr val="377DFF"/>
      </a:accent1>
      <a:accent2>
        <a:srgbClr val="3087FE"/>
      </a:accent2>
      <a:accent3>
        <a:srgbClr val="2A92FD"/>
      </a:accent3>
      <a:accent4>
        <a:srgbClr val="239CFC"/>
      </a:accent4>
      <a:accent5>
        <a:srgbClr val="1CA7FC"/>
      </a:accent5>
      <a:accent6>
        <a:srgbClr val="15B1FB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Layout of version 4.5">
  <a:themeElements>
    <a:clrScheme name="Custom 1">
      <a:dk1>
        <a:srgbClr val="172144"/>
      </a:dk1>
      <a:lt1>
        <a:srgbClr val="FFFFFF"/>
      </a:lt1>
      <a:dk2>
        <a:srgbClr val="172144"/>
      </a:dk2>
      <a:lt2>
        <a:srgbClr val="FFFFFF"/>
      </a:lt2>
      <a:accent1>
        <a:srgbClr val="FF2D5E"/>
      </a:accent1>
      <a:accent2>
        <a:srgbClr val="0D0884"/>
      </a:accent2>
      <a:accent3>
        <a:srgbClr val="FCB736"/>
      </a:accent3>
      <a:accent4>
        <a:srgbClr val="FC7033"/>
      </a:accent4>
      <a:accent5>
        <a:srgbClr val="3853F4"/>
      </a:accent5>
      <a:accent6>
        <a:srgbClr val="FF4D9E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0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4A86FF"/>
    </a:dk2>
    <a:lt2>
      <a:srgbClr val="4A86FF"/>
    </a:lt2>
    <a:accent1>
      <a:srgbClr val="4A86FF"/>
    </a:accent1>
    <a:accent2>
      <a:srgbClr val="4A86FF"/>
    </a:accent2>
    <a:accent3>
      <a:srgbClr val="4A86FF"/>
    </a:accent3>
    <a:accent4>
      <a:srgbClr val="4A86FF"/>
    </a:accent4>
    <a:accent5>
      <a:srgbClr val="4A86FF"/>
    </a:accent5>
    <a:accent6>
      <a:srgbClr val="4A86FF"/>
    </a:accent6>
    <a:hlink>
      <a:srgbClr val="2F8299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Massive X new Blue color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3.xml><?xml version="1.0" encoding="utf-8"?>
<a:themeOverride xmlns:a="http://schemas.openxmlformats.org/drawingml/2006/main">
  <a:clrScheme name="Model X">
    <a:dk1>
      <a:srgbClr val="172144"/>
    </a:dk1>
    <a:lt1>
      <a:srgbClr val="FFFFFF"/>
    </a:lt1>
    <a:dk2>
      <a:srgbClr val="81F5D6"/>
    </a:dk2>
    <a:lt2>
      <a:srgbClr val="A6FFCB"/>
    </a:lt2>
    <a:accent1>
      <a:srgbClr val="1FA2FF"/>
    </a:accent1>
    <a:accent2>
      <a:srgbClr val="1AB4FD"/>
    </a:accent2>
    <a:accent3>
      <a:srgbClr val="16C6FB"/>
    </a:accent3>
    <a:accent4>
      <a:srgbClr val="12D8FA"/>
    </a:accent4>
    <a:accent5>
      <a:srgbClr val="37E1EE"/>
    </a:accent5>
    <a:accent6>
      <a:srgbClr val="5CEBE2"/>
    </a:accent6>
    <a:hlink>
      <a:srgbClr val="2F8299"/>
    </a:hlink>
    <a:folHlink>
      <a:srgbClr val="8C8C8C"/>
    </a:folHlink>
  </a:clrScheme>
</a:themeOverride>
</file>

<file path=ppt/theme/themeOverride4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5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6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7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8.xml><?xml version="1.0" encoding="utf-8"?>
<a:themeOverride xmlns:a="http://schemas.openxmlformats.org/drawingml/2006/main">
  <a:clrScheme name="Nova">
    <a:dk1>
      <a:srgbClr val="172144"/>
    </a:dk1>
    <a:lt1>
      <a:srgbClr val="FFFFFF"/>
    </a:lt1>
    <a:dk2>
      <a:srgbClr val="0FA5F7"/>
    </a:dk2>
    <a:lt2>
      <a:srgbClr val="82E75D"/>
    </a:lt2>
    <a:accent1>
      <a:srgbClr val="FF9D5A"/>
    </a:accent1>
    <a:accent2>
      <a:srgbClr val="FF828E"/>
    </a:accent2>
    <a:accent3>
      <a:srgbClr val="FF66C1"/>
    </a:accent3>
    <a:accent4>
      <a:srgbClr val="BE50E0"/>
    </a:accent4>
    <a:accent5>
      <a:srgbClr val="7D39FF"/>
    </a:accent5>
    <a:accent6>
      <a:srgbClr val="466FFB"/>
    </a:accent6>
    <a:hlink>
      <a:srgbClr val="2F8299"/>
    </a:hlink>
    <a:folHlink>
      <a:srgbClr val="8C8C8C"/>
    </a:folHlink>
  </a:clrScheme>
</a:themeOverride>
</file>

<file path=ppt/theme/themeOverride9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418</Words>
  <Application>Microsoft Office PowerPoint</Application>
  <PresentationFormat>Widescreen</PresentationFormat>
  <Paragraphs>105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14</vt:i4>
      </vt:variant>
    </vt:vector>
  </HeadingPairs>
  <TitlesOfParts>
    <vt:vector size="34" baseType="lpstr">
      <vt:lpstr>Designball-Charts-01</vt:lpstr>
      <vt:lpstr>Designball-Electronic-Device-01</vt:lpstr>
      <vt:lpstr>Designball-Social-01</vt:lpstr>
      <vt:lpstr>Designball-Users-01</vt:lpstr>
      <vt:lpstr>Open Sans Bold</vt:lpstr>
      <vt:lpstr>Aptos</vt:lpstr>
      <vt:lpstr>Arial</vt:lpstr>
      <vt:lpstr>Calibri</vt:lpstr>
      <vt:lpstr>Century Gothic</vt:lpstr>
      <vt:lpstr>Open Sans</vt:lpstr>
      <vt:lpstr>Open Sans Extrabold</vt:lpstr>
      <vt:lpstr>Open Sans Light</vt:lpstr>
      <vt:lpstr>Wingdings 3</vt:lpstr>
      <vt:lpstr>Ion</vt:lpstr>
      <vt:lpstr>Office Theme</vt:lpstr>
      <vt:lpstr>Layout of version 4.5</vt:lpstr>
      <vt:lpstr>1_Office Theme</vt:lpstr>
      <vt:lpstr>1_Ion</vt:lpstr>
      <vt:lpstr>2_Office Theme</vt:lpstr>
      <vt:lpstr>1_Layout of version 4.5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Tumurbars Narantuya</dc:creator>
  <cp:lastModifiedBy>Tumurbars Narantuya</cp:lastModifiedBy>
  <cp:revision>1</cp:revision>
  <dcterms:created xsi:type="dcterms:W3CDTF">2024-02-13T11:14:02Z</dcterms:created>
  <dcterms:modified xsi:type="dcterms:W3CDTF">2024-02-13T15:18:33Z</dcterms:modified>
</cp:coreProperties>
</file>

<file path=docProps/thumbnail.jpeg>
</file>